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6" r:id="rId5"/>
    <p:sldId id="272" r:id="rId6"/>
    <p:sldId id="260" r:id="rId7"/>
    <p:sldId id="276" r:id="rId8"/>
    <p:sldId id="278" r:id="rId9"/>
    <p:sldId id="279" r:id="rId10"/>
    <p:sldId id="277" r:id="rId11"/>
    <p:sldId id="280" r:id="rId1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69">
          <p15:clr>
            <a:srgbClr val="A4A3A4"/>
          </p15:clr>
        </p15:guide>
        <p15:guide id="2" orient="horz" pos="1717">
          <p15:clr>
            <a:srgbClr val="A4A3A4"/>
          </p15:clr>
        </p15:guide>
        <p15:guide id="3" orient="horz" pos="1850">
          <p15:clr>
            <a:srgbClr val="A4A3A4"/>
          </p15:clr>
        </p15:guide>
        <p15:guide id="4" orient="horz" pos="2903">
          <p15:clr>
            <a:srgbClr val="A4A3A4"/>
          </p15:clr>
        </p15:guide>
        <p15:guide id="5" pos="340">
          <p15:clr>
            <a:srgbClr val="A4A3A4"/>
          </p15:clr>
        </p15:guide>
        <p15:guide id="6" pos="2825">
          <p15:clr>
            <a:srgbClr val="A4A3A4"/>
          </p15:clr>
        </p15:guide>
        <p15:guide id="7" pos="3002">
          <p15:clr>
            <a:srgbClr val="A4A3A4"/>
          </p15:clr>
        </p15:guide>
        <p15:guide id="8" pos="547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002F"/>
    <a:srgbClr val="0083D7"/>
    <a:srgbClr val="525B5C"/>
    <a:srgbClr val="9DA4A9"/>
    <a:srgbClr val="DEE1E2"/>
    <a:srgbClr val="7D858D"/>
    <a:srgbClr val="BEC2C6"/>
    <a:srgbClr val="D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57" autoAdjust="0"/>
    <p:restoredTop sz="89897" autoAdjust="0"/>
  </p:normalViewPr>
  <p:slideViewPr>
    <p:cSldViewPr snapToObjects="1">
      <p:cViewPr varScale="1">
        <p:scale>
          <a:sx n="146" d="100"/>
          <a:sy n="146" d="100"/>
        </p:scale>
        <p:origin x="114" y="252"/>
      </p:cViewPr>
      <p:guideLst>
        <p:guide orient="horz" pos="669"/>
        <p:guide orient="horz" pos="1717"/>
        <p:guide orient="horz" pos="1850"/>
        <p:guide orient="horz" pos="2903"/>
        <p:guide pos="340"/>
        <p:guide pos="2825"/>
        <p:guide pos="3002"/>
        <p:guide pos="547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39" d="100"/>
          <a:sy n="39" d="100"/>
        </p:scale>
        <p:origin x="-2390" y="-8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CF64DD-D85F-48A3-BC4F-6531FF10686F}" type="datetimeFigureOut">
              <a:rPr lang="fi-FI" smtClean="0"/>
              <a:t>23.4.2024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57660D-119A-4670-8E10-5EAC8BB647B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00464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96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960"/>
            </a:lvl1pPr>
          </a:lstStyle>
          <a:p>
            <a:fld id="{7A88D8E7-EB5C-4CDD-AE3C-9175944A0A52}" type="datetimeFigureOut">
              <a:rPr lang="en-GB" smtClean="0"/>
              <a:t>23/04/2024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6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60"/>
            </a:lvl1pPr>
          </a:lstStyle>
          <a:p>
            <a:fld id="{C10E6F97-CB53-41ED-9D43-1625277B7D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50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96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96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96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96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96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96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96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96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96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21"/>
          <a:stretch/>
        </p:blipFill>
        <p:spPr>
          <a:xfrm>
            <a:off x="-36512" y="483518"/>
            <a:ext cx="9216000" cy="4215401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" y="4696038"/>
            <a:ext cx="1213201" cy="46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1045840" y="411510"/>
            <a:ext cx="4174232" cy="1404157"/>
          </a:xfrm>
        </p:spPr>
        <p:txBody>
          <a:bodyPr anchor="b" anchorCtr="0">
            <a:normAutofit/>
          </a:bodyPr>
          <a:lstStyle>
            <a:lvl1pPr>
              <a:defRPr sz="256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043608" y="1815666"/>
            <a:ext cx="3579895" cy="1314450"/>
          </a:xfrm>
        </p:spPr>
        <p:txBody>
          <a:bodyPr>
            <a:normAutofit/>
          </a:bodyPr>
          <a:lstStyle>
            <a:lvl1pPr marL="0" indent="0" algn="l">
              <a:buNone/>
              <a:defRPr sz="144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1" name="Date Placeholder 3"/>
          <p:cNvSpPr txBox="1">
            <a:spLocks/>
          </p:cNvSpPr>
          <p:nvPr userDrawn="1"/>
        </p:nvSpPr>
        <p:spPr>
          <a:xfrm>
            <a:off x="4456858" y="4842629"/>
            <a:ext cx="1339277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>
              <a:defRPr sz="64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fld id="{9FB042EA-7302-4DB6-8B0F-B44C8CB2054C}" type="datetime4">
              <a:rPr lang="en-GB" smtClean="0">
                <a:solidFill>
                  <a:schemeClr val="bg1"/>
                </a:solidFill>
              </a:rPr>
              <a:pPr lvl="0"/>
              <a:t>23 April 2024</a:t>
            </a:fld>
            <a:endParaRPr lang="en-GB">
              <a:solidFill>
                <a:schemeClr val="bg1"/>
              </a:solidFill>
            </a:endParaRPr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123478"/>
            <a:ext cx="2627998" cy="288000"/>
          </a:xfrm>
          <a:prstGeom prst="rect">
            <a:avLst/>
          </a:prstGeom>
        </p:spPr>
      </p:pic>
      <p:sp>
        <p:nvSpPr>
          <p:cNvPr id="22" name="Slide Number Placeholder 5"/>
          <p:cNvSpPr txBox="1">
            <a:spLocks/>
          </p:cNvSpPr>
          <p:nvPr userDrawn="1"/>
        </p:nvSpPr>
        <p:spPr bwMode="gray">
          <a:xfrm>
            <a:off x="8796663" y="4946636"/>
            <a:ext cx="264193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 algn="r">
              <a:defRPr sz="800">
                <a:solidFill>
                  <a:schemeClr val="bg1"/>
                </a:solidFill>
              </a:defRPr>
            </a:lvl1pPr>
          </a:lstStyle>
          <a:p>
            <a:pPr lvl="0" algn="l"/>
            <a:fld id="{35031298-4CBC-4EC8-B1EA-1DEB552B8D7C}" type="slidenum">
              <a:rPr lang="en-GB" b="1" smtClean="0">
                <a:solidFill>
                  <a:schemeClr val="tx2"/>
                </a:solidFill>
              </a:rPr>
              <a:pPr lvl="0" algn="l"/>
              <a:t>‹#›</a:t>
            </a:fld>
            <a:endParaRPr lang="en-GB" b="1">
              <a:solidFill>
                <a:schemeClr val="tx2"/>
              </a:solidFill>
            </a:endParaRPr>
          </a:p>
        </p:txBody>
      </p:sp>
      <p:sp>
        <p:nvSpPr>
          <p:cNvPr id="23" name="Footer Placeholder 4"/>
          <p:cNvSpPr txBox="1">
            <a:spLocks/>
          </p:cNvSpPr>
          <p:nvPr userDrawn="1"/>
        </p:nvSpPr>
        <p:spPr bwMode="gray">
          <a:xfrm>
            <a:off x="5032285" y="4965381"/>
            <a:ext cx="3068107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 lvl="0" algn="r">
              <a:defRPr sz="800">
                <a:solidFill>
                  <a:schemeClr val="tx2"/>
                </a:solidFill>
              </a:defRPr>
            </a:lvl1pPr>
          </a:lstStyle>
          <a:p>
            <a:pPr marL="0" lvl="0" algn="l" defTabSz="914400" rtl="0" eaLnBrk="1" latinLnBrk="0" hangingPunct="1"/>
            <a:r>
              <a:rPr lang="en-US" sz="8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Copyright © Murata Software Co., Ltd. All rights</a:t>
            </a:r>
            <a:r>
              <a:rPr lang="en-US" sz="800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reserved.</a:t>
            </a:r>
            <a:endParaRPr lang="en-GB" sz="800" kern="1200">
              <a:solidFill>
                <a:schemeClr val="tx2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4" name="Date Placeholder 3"/>
          <p:cNvSpPr txBox="1">
            <a:spLocks/>
          </p:cNvSpPr>
          <p:nvPr userDrawn="1"/>
        </p:nvSpPr>
        <p:spPr>
          <a:xfrm>
            <a:off x="7322053" y="4971152"/>
            <a:ext cx="1339277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>
              <a:defRPr sz="64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algn="r"/>
            <a:fld id="{9FB042EA-7302-4DB6-8B0F-B44C8CB2054C}" type="datetime4">
              <a:rPr lang="en-GB" smtClean="0"/>
              <a:pPr lvl="0" algn="r"/>
              <a:t>23 April 2024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0593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568427" y="205978"/>
            <a:ext cx="6379838" cy="529568"/>
          </a:xfrm>
        </p:spPr>
        <p:txBody>
          <a:bodyPr vert="horz" lIns="0" tIns="0" rIns="0" bIns="0" rtlCol="0" anchor="ctr">
            <a:noAutofit/>
          </a:bodyPr>
          <a:lstStyle>
            <a:lvl1pPr>
              <a:defRPr lang="en-GB">
                <a:latin typeface="+mj-lt"/>
              </a:defRPr>
            </a:lvl1pPr>
          </a:lstStyle>
          <a:p>
            <a:pPr lvl="0"/>
            <a:r>
              <a:rPr lang="en-US" dirty="0"/>
              <a:t>Click to edit page 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568800" y="1058400"/>
            <a:ext cx="8103600" cy="3534300"/>
          </a:xfrm>
        </p:spPr>
        <p:txBody>
          <a:bodyPr/>
          <a:lstStyle>
            <a:lvl1pPr>
              <a:lnSpc>
                <a:spcPct val="110000"/>
              </a:lnSpc>
              <a:buClr>
                <a:schemeClr val="accent1"/>
              </a:buClr>
              <a:defRPr sz="1600">
                <a:solidFill>
                  <a:schemeClr val="tx2"/>
                </a:solidFill>
                <a:latin typeface="+mn-lt"/>
              </a:defRPr>
            </a:lvl1pPr>
            <a:lvl2pPr>
              <a:lnSpc>
                <a:spcPct val="110000"/>
              </a:lnSpc>
              <a:defRPr sz="1440">
                <a:solidFill>
                  <a:schemeClr val="tx2"/>
                </a:solidFill>
                <a:latin typeface="+mn-lt"/>
              </a:defRPr>
            </a:lvl2pPr>
            <a:lvl3pPr>
              <a:lnSpc>
                <a:spcPct val="110000"/>
              </a:lnSpc>
              <a:defRPr sz="1280">
                <a:solidFill>
                  <a:schemeClr val="tx2"/>
                </a:solidFill>
                <a:latin typeface="+mn-lt"/>
              </a:defRPr>
            </a:lvl3pPr>
            <a:lvl4pPr>
              <a:lnSpc>
                <a:spcPct val="110000"/>
              </a:lnSpc>
              <a:defRPr sz="1120">
                <a:solidFill>
                  <a:schemeClr val="tx2"/>
                </a:solidFill>
                <a:latin typeface="+mn-lt"/>
              </a:defRPr>
            </a:lvl4pPr>
            <a:lvl5pPr>
              <a:lnSpc>
                <a:spcPct val="110000"/>
              </a:lnSpc>
              <a:defRPr sz="960">
                <a:solidFill>
                  <a:schemeClr val="tx2"/>
                </a:solidFill>
                <a:latin typeface="+mn-lt"/>
              </a:defRPr>
            </a:lvl5pPr>
            <a:lvl6pPr marL="808038" indent="0">
              <a:lnSpc>
                <a:spcPct val="110000"/>
              </a:lnSpc>
              <a:buNone/>
              <a:defRPr sz="1120">
                <a:latin typeface="+mn-lt"/>
              </a:defRPr>
            </a:lvl6pPr>
            <a:lvl7pPr>
              <a:lnSpc>
                <a:spcPct val="110000"/>
              </a:lnSpc>
              <a:defRPr sz="1120">
                <a:latin typeface="+mn-lt"/>
              </a:defRPr>
            </a:lvl7pPr>
            <a:lvl8pPr>
              <a:lnSpc>
                <a:spcPct val="110000"/>
              </a:lnSpc>
              <a:defRPr sz="1120">
                <a:latin typeface="+mn-lt"/>
              </a:defRPr>
            </a:lvl8pPr>
            <a:lvl9pPr>
              <a:lnSpc>
                <a:spcPct val="110000"/>
              </a:lnSpc>
              <a:defRPr sz="1120">
                <a:latin typeface="+mn-lt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030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568427" y="205978"/>
            <a:ext cx="6379838" cy="529568"/>
          </a:xfrm>
        </p:spPr>
        <p:txBody>
          <a:bodyPr vert="horz" lIns="0" tIns="0" rIns="0" bIns="0" rtlCol="0" anchor="ctr">
            <a:noAutofit/>
          </a:bodyPr>
          <a:lstStyle>
            <a:lvl1pPr>
              <a:defRPr lang="en-GB"/>
            </a:lvl1pPr>
          </a:lstStyle>
          <a:p>
            <a:pPr lvl="0"/>
            <a:r>
              <a:rPr lang="en-US" dirty="0"/>
              <a:t>Click to edit page 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 bwMode="gray">
          <a:xfrm>
            <a:off x="568800" y="1058400"/>
            <a:ext cx="3907784" cy="3534300"/>
          </a:xfrm>
        </p:spPr>
        <p:txBody>
          <a:bodyPr/>
          <a:lstStyle>
            <a:lvl1pPr>
              <a:defRPr sz="1600">
                <a:solidFill>
                  <a:schemeClr val="tx2"/>
                </a:solidFill>
              </a:defRPr>
            </a:lvl1pPr>
            <a:lvl2pPr>
              <a:defRPr sz="1440">
                <a:solidFill>
                  <a:schemeClr val="tx2"/>
                </a:solidFill>
              </a:defRPr>
            </a:lvl2pPr>
            <a:lvl3pPr>
              <a:defRPr sz="1280">
                <a:solidFill>
                  <a:schemeClr val="tx2"/>
                </a:solidFill>
              </a:defRPr>
            </a:lvl3pPr>
            <a:lvl4pPr>
              <a:defRPr sz="1120">
                <a:solidFill>
                  <a:schemeClr val="tx2"/>
                </a:solidFill>
              </a:defRPr>
            </a:lvl4pPr>
            <a:lvl5pPr>
              <a:defRPr sz="960">
                <a:solidFill>
                  <a:schemeClr val="tx2"/>
                </a:solidFill>
              </a:defRPr>
            </a:lvl5pPr>
            <a:lvl6pPr>
              <a:defRPr sz="1120"/>
            </a:lvl6pPr>
            <a:lvl7pPr>
              <a:defRPr sz="1120"/>
            </a:lvl7pPr>
            <a:lvl8pPr>
              <a:defRPr sz="1120"/>
            </a:lvl8pPr>
            <a:lvl9pPr>
              <a:defRPr sz="1120"/>
            </a:lvl9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0" hasCustomPrompt="1"/>
          </p:nvPr>
        </p:nvSpPr>
        <p:spPr bwMode="gray">
          <a:xfrm>
            <a:off x="4756480" y="1058400"/>
            <a:ext cx="3907784" cy="3534300"/>
          </a:xfrm>
        </p:spPr>
        <p:txBody>
          <a:bodyPr/>
          <a:lstStyle>
            <a:lvl1pPr>
              <a:defRPr sz="1600">
                <a:solidFill>
                  <a:schemeClr val="tx2"/>
                </a:solidFill>
              </a:defRPr>
            </a:lvl1pPr>
            <a:lvl2pPr>
              <a:defRPr sz="1440">
                <a:solidFill>
                  <a:schemeClr val="tx2"/>
                </a:solidFill>
              </a:defRPr>
            </a:lvl2pPr>
            <a:lvl3pPr>
              <a:defRPr sz="1280">
                <a:solidFill>
                  <a:schemeClr val="tx2"/>
                </a:solidFill>
              </a:defRPr>
            </a:lvl3pPr>
            <a:lvl4pPr>
              <a:defRPr sz="1120">
                <a:solidFill>
                  <a:schemeClr val="tx2"/>
                </a:solidFill>
              </a:defRPr>
            </a:lvl4pPr>
            <a:lvl5pPr>
              <a:defRPr sz="960">
                <a:solidFill>
                  <a:schemeClr val="tx2"/>
                </a:solidFill>
              </a:defRPr>
            </a:lvl5pPr>
            <a:lvl6pPr>
              <a:defRPr sz="1120"/>
            </a:lvl6pPr>
            <a:lvl7pPr>
              <a:defRPr sz="1120"/>
            </a:lvl7pPr>
            <a:lvl8pPr>
              <a:defRPr sz="1120"/>
            </a:lvl8pPr>
            <a:lvl9pPr>
              <a:defRPr sz="1120"/>
            </a:lvl9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18662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(with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568427" y="205978"/>
            <a:ext cx="6379838" cy="529568"/>
          </a:xfrm>
        </p:spPr>
        <p:txBody>
          <a:bodyPr vert="horz" lIns="0" tIns="0" rIns="0" bIns="0" rtlCol="0" anchor="ctr">
            <a:noAutofit/>
          </a:bodyPr>
          <a:lstStyle>
            <a:lvl1pPr>
              <a:defRPr lang="en-GB"/>
            </a:lvl1pPr>
          </a:lstStyle>
          <a:p>
            <a:pPr lvl="0"/>
            <a:r>
              <a:rPr lang="en-US" dirty="0"/>
              <a:t>Click to edit page 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 bwMode="gray">
          <a:xfrm>
            <a:off x="568800" y="1058400"/>
            <a:ext cx="3907784" cy="3534300"/>
          </a:xfrm>
        </p:spPr>
        <p:txBody>
          <a:bodyPr/>
          <a:lstStyle>
            <a:lvl1pPr>
              <a:defRPr sz="1600">
                <a:solidFill>
                  <a:schemeClr val="tx2"/>
                </a:solidFill>
              </a:defRPr>
            </a:lvl1pPr>
            <a:lvl2pPr>
              <a:defRPr sz="1440">
                <a:solidFill>
                  <a:schemeClr val="tx2"/>
                </a:solidFill>
              </a:defRPr>
            </a:lvl2pPr>
            <a:lvl3pPr>
              <a:defRPr sz="1280">
                <a:solidFill>
                  <a:schemeClr val="tx2"/>
                </a:solidFill>
              </a:defRPr>
            </a:lvl3pPr>
            <a:lvl4pPr>
              <a:defRPr sz="1120">
                <a:solidFill>
                  <a:schemeClr val="tx2"/>
                </a:solidFill>
              </a:defRPr>
            </a:lvl4pPr>
            <a:lvl5pPr>
              <a:defRPr sz="960">
                <a:solidFill>
                  <a:schemeClr val="tx2"/>
                </a:solidFill>
              </a:defRPr>
            </a:lvl5pPr>
            <a:lvl6pPr>
              <a:defRPr sz="1120"/>
            </a:lvl6pPr>
            <a:lvl7pPr>
              <a:defRPr sz="1120"/>
            </a:lvl7pPr>
            <a:lvl8pPr>
              <a:defRPr sz="1120"/>
            </a:lvl8pPr>
            <a:lvl9pPr>
              <a:defRPr sz="1120"/>
            </a:lvl9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 bwMode="gray">
          <a:xfrm>
            <a:off x="4969525" y="775351"/>
            <a:ext cx="3375766" cy="4118657"/>
          </a:xfrm>
          <a:custGeom>
            <a:avLst/>
            <a:gdLst>
              <a:gd name="connsiteX0" fmla="*/ 0 w 3048704"/>
              <a:gd name="connsiteY0" fmla="*/ 0 h 5250180"/>
              <a:gd name="connsiteX1" fmla="*/ 3048704 w 3048704"/>
              <a:gd name="connsiteY1" fmla="*/ 0 h 5250180"/>
              <a:gd name="connsiteX2" fmla="*/ 3048704 w 3048704"/>
              <a:gd name="connsiteY2" fmla="*/ 5250180 h 5250180"/>
              <a:gd name="connsiteX3" fmla="*/ 0 w 3048704"/>
              <a:gd name="connsiteY3" fmla="*/ 5250180 h 5250180"/>
              <a:gd name="connsiteX4" fmla="*/ 0 w 3048704"/>
              <a:gd name="connsiteY4" fmla="*/ 0 h 5250180"/>
              <a:gd name="connsiteX0" fmla="*/ 0 w 3048704"/>
              <a:gd name="connsiteY0" fmla="*/ 0 h 5250180"/>
              <a:gd name="connsiteX1" fmla="*/ 3048704 w 3048704"/>
              <a:gd name="connsiteY1" fmla="*/ 0 h 5250180"/>
              <a:gd name="connsiteX2" fmla="*/ 3048704 w 3048704"/>
              <a:gd name="connsiteY2" fmla="*/ 5250180 h 5250180"/>
              <a:gd name="connsiteX3" fmla="*/ 0 w 3048704"/>
              <a:gd name="connsiteY3" fmla="*/ 5250180 h 5250180"/>
              <a:gd name="connsiteX4" fmla="*/ 704 w 3048704"/>
              <a:gd name="connsiteY4" fmla="*/ 2110740 h 5250180"/>
              <a:gd name="connsiteX5" fmla="*/ 0 w 3048704"/>
              <a:gd name="connsiteY5" fmla="*/ 0 h 5250180"/>
              <a:gd name="connsiteX0" fmla="*/ 704 w 3048704"/>
              <a:gd name="connsiteY0" fmla="*/ 2206163 h 5345603"/>
              <a:gd name="connsiteX1" fmla="*/ 3048704 w 3048704"/>
              <a:gd name="connsiteY1" fmla="*/ 95423 h 5345603"/>
              <a:gd name="connsiteX2" fmla="*/ 3048704 w 3048704"/>
              <a:gd name="connsiteY2" fmla="*/ 5345603 h 5345603"/>
              <a:gd name="connsiteX3" fmla="*/ 0 w 3048704"/>
              <a:gd name="connsiteY3" fmla="*/ 5345603 h 5345603"/>
              <a:gd name="connsiteX4" fmla="*/ 704 w 3048704"/>
              <a:gd name="connsiteY4" fmla="*/ 2206163 h 5345603"/>
              <a:gd name="connsiteX0" fmla="*/ 704 w 3048704"/>
              <a:gd name="connsiteY0" fmla="*/ 2110740 h 5250180"/>
              <a:gd name="connsiteX1" fmla="*/ 3048704 w 3048704"/>
              <a:gd name="connsiteY1" fmla="*/ 0 h 5250180"/>
              <a:gd name="connsiteX2" fmla="*/ 3048704 w 3048704"/>
              <a:gd name="connsiteY2" fmla="*/ 5250180 h 5250180"/>
              <a:gd name="connsiteX3" fmla="*/ 0 w 3048704"/>
              <a:gd name="connsiteY3" fmla="*/ 5250180 h 5250180"/>
              <a:gd name="connsiteX4" fmla="*/ 704 w 3048704"/>
              <a:gd name="connsiteY4" fmla="*/ 2110740 h 5250180"/>
              <a:gd name="connsiteX0" fmla="*/ 704 w 3048704"/>
              <a:gd name="connsiteY0" fmla="*/ 2110740 h 5250180"/>
              <a:gd name="connsiteX1" fmla="*/ 3048704 w 3048704"/>
              <a:gd name="connsiteY1" fmla="*/ 0 h 5250180"/>
              <a:gd name="connsiteX2" fmla="*/ 3047518 w 3048704"/>
              <a:gd name="connsiteY2" fmla="*/ 3696809 h 5250180"/>
              <a:gd name="connsiteX3" fmla="*/ 3048704 w 3048704"/>
              <a:gd name="connsiteY3" fmla="*/ 5250180 h 5250180"/>
              <a:gd name="connsiteX4" fmla="*/ 0 w 3048704"/>
              <a:gd name="connsiteY4" fmla="*/ 5250180 h 5250180"/>
              <a:gd name="connsiteX5" fmla="*/ 704 w 3048704"/>
              <a:gd name="connsiteY5" fmla="*/ 2110740 h 5250180"/>
              <a:gd name="connsiteX0" fmla="*/ 704 w 3048704"/>
              <a:gd name="connsiteY0" fmla="*/ 2110740 h 5295437"/>
              <a:gd name="connsiteX1" fmla="*/ 3048704 w 3048704"/>
              <a:gd name="connsiteY1" fmla="*/ 0 h 5295437"/>
              <a:gd name="connsiteX2" fmla="*/ 3047518 w 3048704"/>
              <a:gd name="connsiteY2" fmla="*/ 3696809 h 5295437"/>
              <a:gd name="connsiteX3" fmla="*/ 0 w 3048704"/>
              <a:gd name="connsiteY3" fmla="*/ 5250180 h 5295437"/>
              <a:gd name="connsiteX4" fmla="*/ 704 w 3048704"/>
              <a:gd name="connsiteY4" fmla="*/ 2110740 h 5295437"/>
              <a:gd name="connsiteX0" fmla="*/ 704 w 3048704"/>
              <a:gd name="connsiteY0" fmla="*/ 2110740 h 5250180"/>
              <a:gd name="connsiteX1" fmla="*/ 3048704 w 3048704"/>
              <a:gd name="connsiteY1" fmla="*/ 0 h 5250180"/>
              <a:gd name="connsiteX2" fmla="*/ 3047518 w 3048704"/>
              <a:gd name="connsiteY2" fmla="*/ 3696809 h 5250180"/>
              <a:gd name="connsiteX3" fmla="*/ 0 w 3048704"/>
              <a:gd name="connsiteY3" fmla="*/ 5250180 h 5250180"/>
              <a:gd name="connsiteX4" fmla="*/ 704 w 3048704"/>
              <a:gd name="connsiteY4" fmla="*/ 2110740 h 5250180"/>
              <a:gd name="connsiteX0" fmla="*/ 7 w 3048007"/>
              <a:gd name="connsiteY0" fmla="*/ 2110740 h 5266860"/>
              <a:gd name="connsiteX1" fmla="*/ 3048007 w 3048007"/>
              <a:gd name="connsiteY1" fmla="*/ 0 h 5266860"/>
              <a:gd name="connsiteX2" fmla="*/ 3046821 w 3048007"/>
              <a:gd name="connsiteY2" fmla="*/ 3696809 h 5266860"/>
              <a:gd name="connsiteX3" fmla="*/ 5238 w 3048007"/>
              <a:gd name="connsiteY3" fmla="*/ 5266860 h 5266860"/>
              <a:gd name="connsiteX4" fmla="*/ 7 w 3048007"/>
              <a:gd name="connsiteY4" fmla="*/ 2110740 h 5266860"/>
              <a:gd name="connsiteX0" fmla="*/ 7 w 3048007"/>
              <a:gd name="connsiteY0" fmla="*/ 2110740 h 5255741"/>
              <a:gd name="connsiteX1" fmla="*/ 3048007 w 3048007"/>
              <a:gd name="connsiteY1" fmla="*/ 0 h 5255741"/>
              <a:gd name="connsiteX2" fmla="*/ 3046821 w 3048007"/>
              <a:gd name="connsiteY2" fmla="*/ 3696809 h 5255741"/>
              <a:gd name="connsiteX3" fmla="*/ 5238 w 3048007"/>
              <a:gd name="connsiteY3" fmla="*/ 5255741 h 5255741"/>
              <a:gd name="connsiteX4" fmla="*/ 7 w 3048007"/>
              <a:gd name="connsiteY4" fmla="*/ 2110740 h 5255741"/>
              <a:gd name="connsiteX0" fmla="*/ 7 w 3048007"/>
              <a:gd name="connsiteY0" fmla="*/ 2110740 h 5255741"/>
              <a:gd name="connsiteX1" fmla="*/ 3048007 w 3048007"/>
              <a:gd name="connsiteY1" fmla="*/ 0 h 5255741"/>
              <a:gd name="connsiteX2" fmla="*/ 3046821 w 3048007"/>
              <a:gd name="connsiteY2" fmla="*/ 3696809 h 5255741"/>
              <a:gd name="connsiteX3" fmla="*/ 5238 w 3048007"/>
              <a:gd name="connsiteY3" fmla="*/ 5255741 h 5255741"/>
              <a:gd name="connsiteX4" fmla="*/ 7 w 3048007"/>
              <a:gd name="connsiteY4" fmla="*/ 2110740 h 5255741"/>
              <a:gd name="connsiteX0" fmla="*/ 7 w 3273433"/>
              <a:gd name="connsiteY0" fmla="*/ 2217261 h 5362262"/>
              <a:gd name="connsiteX1" fmla="*/ 3048007 w 3273433"/>
              <a:gd name="connsiteY1" fmla="*/ 106521 h 5362262"/>
              <a:gd name="connsiteX2" fmla="*/ 3046821 w 3273433"/>
              <a:gd name="connsiteY2" fmla="*/ 678799 h 5362262"/>
              <a:gd name="connsiteX3" fmla="*/ 3046821 w 3273433"/>
              <a:gd name="connsiteY3" fmla="*/ 3803330 h 5362262"/>
              <a:gd name="connsiteX4" fmla="*/ 5238 w 3273433"/>
              <a:gd name="connsiteY4" fmla="*/ 5362262 h 5362262"/>
              <a:gd name="connsiteX5" fmla="*/ 7 w 3273433"/>
              <a:gd name="connsiteY5" fmla="*/ 2217261 h 5362262"/>
              <a:gd name="connsiteX0" fmla="*/ 7 w 3273433"/>
              <a:gd name="connsiteY0" fmla="*/ 2217261 h 5362262"/>
              <a:gd name="connsiteX1" fmla="*/ 3048007 w 3273433"/>
              <a:gd name="connsiteY1" fmla="*/ 106521 h 5362262"/>
              <a:gd name="connsiteX2" fmla="*/ 3046821 w 3273433"/>
              <a:gd name="connsiteY2" fmla="*/ 678799 h 5362262"/>
              <a:gd name="connsiteX3" fmla="*/ 3046821 w 3273433"/>
              <a:gd name="connsiteY3" fmla="*/ 3803330 h 5362262"/>
              <a:gd name="connsiteX4" fmla="*/ 5238 w 3273433"/>
              <a:gd name="connsiteY4" fmla="*/ 5362262 h 5362262"/>
              <a:gd name="connsiteX5" fmla="*/ 7 w 3273433"/>
              <a:gd name="connsiteY5" fmla="*/ 2217261 h 5362262"/>
              <a:gd name="connsiteX0" fmla="*/ 7 w 3048007"/>
              <a:gd name="connsiteY0" fmla="*/ 2110740 h 5255741"/>
              <a:gd name="connsiteX1" fmla="*/ 3048007 w 3048007"/>
              <a:gd name="connsiteY1" fmla="*/ 0 h 5255741"/>
              <a:gd name="connsiteX2" fmla="*/ 3046821 w 3048007"/>
              <a:gd name="connsiteY2" fmla="*/ 572278 h 5255741"/>
              <a:gd name="connsiteX3" fmla="*/ 3046821 w 3048007"/>
              <a:gd name="connsiteY3" fmla="*/ 3696809 h 5255741"/>
              <a:gd name="connsiteX4" fmla="*/ 5238 w 3048007"/>
              <a:gd name="connsiteY4" fmla="*/ 5255741 h 5255741"/>
              <a:gd name="connsiteX5" fmla="*/ 7 w 3048007"/>
              <a:gd name="connsiteY5" fmla="*/ 2110740 h 5255741"/>
              <a:gd name="connsiteX0" fmla="*/ 7 w 3046821"/>
              <a:gd name="connsiteY0" fmla="*/ 1538462 h 4683463"/>
              <a:gd name="connsiteX1" fmla="*/ 3046821 w 3046821"/>
              <a:gd name="connsiteY1" fmla="*/ 0 h 4683463"/>
              <a:gd name="connsiteX2" fmla="*/ 3046821 w 3046821"/>
              <a:gd name="connsiteY2" fmla="*/ 3124531 h 4683463"/>
              <a:gd name="connsiteX3" fmla="*/ 5238 w 3046821"/>
              <a:gd name="connsiteY3" fmla="*/ 4683463 h 4683463"/>
              <a:gd name="connsiteX4" fmla="*/ 7 w 3046821"/>
              <a:gd name="connsiteY4" fmla="*/ 1538462 h 4683463"/>
              <a:gd name="connsiteX0" fmla="*/ 227017 w 3273831"/>
              <a:gd name="connsiteY0" fmla="*/ 1538462 h 4683463"/>
              <a:gd name="connsiteX1" fmla="*/ 3273831 w 3273831"/>
              <a:gd name="connsiteY1" fmla="*/ 0 h 4683463"/>
              <a:gd name="connsiteX2" fmla="*/ 3273831 w 3273831"/>
              <a:gd name="connsiteY2" fmla="*/ 3124531 h 4683463"/>
              <a:gd name="connsiteX3" fmla="*/ 232248 w 3273831"/>
              <a:gd name="connsiteY3" fmla="*/ 4683463 h 4683463"/>
              <a:gd name="connsiteX4" fmla="*/ 223631 w 3273831"/>
              <a:gd name="connsiteY4" fmla="*/ 1642881 h 4683463"/>
              <a:gd name="connsiteX5" fmla="*/ 227017 w 3273831"/>
              <a:gd name="connsiteY5" fmla="*/ 1538462 h 4683463"/>
              <a:gd name="connsiteX0" fmla="*/ 227017 w 3273831"/>
              <a:gd name="connsiteY0" fmla="*/ 1538462 h 4683463"/>
              <a:gd name="connsiteX1" fmla="*/ 3273831 w 3273831"/>
              <a:gd name="connsiteY1" fmla="*/ 0 h 4683463"/>
              <a:gd name="connsiteX2" fmla="*/ 3273831 w 3273831"/>
              <a:gd name="connsiteY2" fmla="*/ 3124531 h 4683463"/>
              <a:gd name="connsiteX3" fmla="*/ 232248 w 3273831"/>
              <a:gd name="connsiteY3" fmla="*/ 4683463 h 4683463"/>
              <a:gd name="connsiteX4" fmla="*/ 223631 w 3273831"/>
              <a:gd name="connsiteY4" fmla="*/ 1642881 h 4683463"/>
              <a:gd name="connsiteX5" fmla="*/ 227017 w 3273831"/>
              <a:gd name="connsiteY5" fmla="*/ 1538462 h 4683463"/>
              <a:gd name="connsiteX0" fmla="*/ 227017 w 3273831"/>
              <a:gd name="connsiteY0" fmla="*/ 1538462 h 4683463"/>
              <a:gd name="connsiteX1" fmla="*/ 3273831 w 3273831"/>
              <a:gd name="connsiteY1" fmla="*/ 0 h 4683463"/>
              <a:gd name="connsiteX2" fmla="*/ 3273831 w 3273831"/>
              <a:gd name="connsiteY2" fmla="*/ 3124531 h 4683463"/>
              <a:gd name="connsiteX3" fmla="*/ 232248 w 3273831"/>
              <a:gd name="connsiteY3" fmla="*/ 4683463 h 4683463"/>
              <a:gd name="connsiteX4" fmla="*/ 223631 w 3273831"/>
              <a:gd name="connsiteY4" fmla="*/ 1642881 h 4683463"/>
              <a:gd name="connsiteX5" fmla="*/ 227017 w 3273831"/>
              <a:gd name="connsiteY5" fmla="*/ 1538462 h 4683463"/>
              <a:gd name="connsiteX0" fmla="*/ 227017 w 3273831"/>
              <a:gd name="connsiteY0" fmla="*/ 1538462 h 4683463"/>
              <a:gd name="connsiteX1" fmla="*/ 297809 w 3273831"/>
              <a:gd name="connsiteY1" fmla="*/ 1501110 h 4683463"/>
              <a:gd name="connsiteX2" fmla="*/ 3273831 w 3273831"/>
              <a:gd name="connsiteY2" fmla="*/ 0 h 4683463"/>
              <a:gd name="connsiteX3" fmla="*/ 3273831 w 3273831"/>
              <a:gd name="connsiteY3" fmla="*/ 3124531 h 4683463"/>
              <a:gd name="connsiteX4" fmla="*/ 232248 w 3273831"/>
              <a:gd name="connsiteY4" fmla="*/ 4683463 h 4683463"/>
              <a:gd name="connsiteX5" fmla="*/ 223631 w 3273831"/>
              <a:gd name="connsiteY5" fmla="*/ 1642881 h 4683463"/>
              <a:gd name="connsiteX6" fmla="*/ 227017 w 3273831"/>
              <a:gd name="connsiteY6" fmla="*/ 1538462 h 4683463"/>
              <a:gd name="connsiteX0" fmla="*/ 227017 w 3273831"/>
              <a:gd name="connsiteY0" fmla="*/ 1538462 h 4683463"/>
              <a:gd name="connsiteX1" fmla="*/ 297809 w 3273831"/>
              <a:gd name="connsiteY1" fmla="*/ 1501110 h 4683463"/>
              <a:gd name="connsiteX2" fmla="*/ 3273831 w 3273831"/>
              <a:gd name="connsiteY2" fmla="*/ 0 h 4683463"/>
              <a:gd name="connsiteX3" fmla="*/ 3273831 w 3273831"/>
              <a:gd name="connsiteY3" fmla="*/ 3124531 h 4683463"/>
              <a:gd name="connsiteX4" fmla="*/ 232248 w 3273831"/>
              <a:gd name="connsiteY4" fmla="*/ 4683463 h 4683463"/>
              <a:gd name="connsiteX5" fmla="*/ 223631 w 3273831"/>
              <a:gd name="connsiteY5" fmla="*/ 1642881 h 4683463"/>
              <a:gd name="connsiteX6" fmla="*/ 227017 w 3273831"/>
              <a:gd name="connsiteY6" fmla="*/ 1538462 h 4683463"/>
              <a:gd name="connsiteX0" fmla="*/ 169942 w 3220142"/>
              <a:gd name="connsiteY0" fmla="*/ 1642881 h 4683463"/>
              <a:gd name="connsiteX1" fmla="*/ 244120 w 3220142"/>
              <a:gd name="connsiteY1" fmla="*/ 1501110 h 4683463"/>
              <a:gd name="connsiteX2" fmla="*/ 3220142 w 3220142"/>
              <a:gd name="connsiteY2" fmla="*/ 0 h 4683463"/>
              <a:gd name="connsiteX3" fmla="*/ 3220142 w 3220142"/>
              <a:gd name="connsiteY3" fmla="*/ 3124531 h 4683463"/>
              <a:gd name="connsiteX4" fmla="*/ 178559 w 3220142"/>
              <a:gd name="connsiteY4" fmla="*/ 4683463 h 4683463"/>
              <a:gd name="connsiteX5" fmla="*/ 169942 w 3220142"/>
              <a:gd name="connsiteY5" fmla="*/ 1642881 h 4683463"/>
              <a:gd name="connsiteX0" fmla="*/ 172216 w 3222416"/>
              <a:gd name="connsiteY0" fmla="*/ 1642881 h 4683463"/>
              <a:gd name="connsiteX1" fmla="*/ 246394 w 3222416"/>
              <a:gd name="connsiteY1" fmla="*/ 1501110 h 4683463"/>
              <a:gd name="connsiteX2" fmla="*/ 3222416 w 3222416"/>
              <a:gd name="connsiteY2" fmla="*/ 0 h 4683463"/>
              <a:gd name="connsiteX3" fmla="*/ 3222416 w 3222416"/>
              <a:gd name="connsiteY3" fmla="*/ 3124531 h 4683463"/>
              <a:gd name="connsiteX4" fmla="*/ 180833 w 3222416"/>
              <a:gd name="connsiteY4" fmla="*/ 4683463 h 4683463"/>
              <a:gd name="connsiteX5" fmla="*/ 172216 w 3222416"/>
              <a:gd name="connsiteY5" fmla="*/ 1642881 h 4683463"/>
              <a:gd name="connsiteX0" fmla="*/ 1847 w 3052047"/>
              <a:gd name="connsiteY0" fmla="*/ 1642881 h 4683463"/>
              <a:gd name="connsiteX1" fmla="*/ 76025 w 3052047"/>
              <a:gd name="connsiteY1" fmla="*/ 1501110 h 4683463"/>
              <a:gd name="connsiteX2" fmla="*/ 3052047 w 3052047"/>
              <a:gd name="connsiteY2" fmla="*/ 0 h 4683463"/>
              <a:gd name="connsiteX3" fmla="*/ 3052047 w 3052047"/>
              <a:gd name="connsiteY3" fmla="*/ 3124531 h 4683463"/>
              <a:gd name="connsiteX4" fmla="*/ 10464 w 3052047"/>
              <a:gd name="connsiteY4" fmla="*/ 4683463 h 4683463"/>
              <a:gd name="connsiteX5" fmla="*/ 1847 w 3052047"/>
              <a:gd name="connsiteY5" fmla="*/ 1642881 h 4683463"/>
              <a:gd name="connsiteX0" fmla="*/ 1847 w 3052047"/>
              <a:gd name="connsiteY0" fmla="*/ 1642881 h 4683463"/>
              <a:gd name="connsiteX1" fmla="*/ 76025 w 3052047"/>
              <a:gd name="connsiteY1" fmla="*/ 1501110 h 4683463"/>
              <a:gd name="connsiteX2" fmla="*/ 3052047 w 3052047"/>
              <a:gd name="connsiteY2" fmla="*/ 0 h 4683463"/>
              <a:gd name="connsiteX3" fmla="*/ 3052047 w 3052047"/>
              <a:gd name="connsiteY3" fmla="*/ 3124531 h 4683463"/>
              <a:gd name="connsiteX4" fmla="*/ 10464 w 3052047"/>
              <a:gd name="connsiteY4" fmla="*/ 4683463 h 4683463"/>
              <a:gd name="connsiteX5" fmla="*/ 1847 w 3052047"/>
              <a:gd name="connsiteY5" fmla="*/ 1642881 h 4683463"/>
              <a:gd name="connsiteX0" fmla="*/ 1847 w 3052047"/>
              <a:gd name="connsiteY0" fmla="*/ 1642881 h 4683463"/>
              <a:gd name="connsiteX1" fmla="*/ 76025 w 3052047"/>
              <a:gd name="connsiteY1" fmla="*/ 1501110 h 4683463"/>
              <a:gd name="connsiteX2" fmla="*/ 3052047 w 3052047"/>
              <a:gd name="connsiteY2" fmla="*/ 0 h 4683463"/>
              <a:gd name="connsiteX3" fmla="*/ 3052047 w 3052047"/>
              <a:gd name="connsiteY3" fmla="*/ 3124531 h 4683463"/>
              <a:gd name="connsiteX4" fmla="*/ 10464 w 3052047"/>
              <a:gd name="connsiteY4" fmla="*/ 4683463 h 4683463"/>
              <a:gd name="connsiteX5" fmla="*/ 1847 w 3052047"/>
              <a:gd name="connsiteY5" fmla="*/ 1642881 h 4683463"/>
              <a:gd name="connsiteX0" fmla="*/ 1847 w 3052047"/>
              <a:gd name="connsiteY0" fmla="*/ 1642881 h 4683463"/>
              <a:gd name="connsiteX1" fmla="*/ 76025 w 3052047"/>
              <a:gd name="connsiteY1" fmla="*/ 1501110 h 4683463"/>
              <a:gd name="connsiteX2" fmla="*/ 3052047 w 3052047"/>
              <a:gd name="connsiteY2" fmla="*/ 0 h 4683463"/>
              <a:gd name="connsiteX3" fmla="*/ 3052047 w 3052047"/>
              <a:gd name="connsiteY3" fmla="*/ 3124531 h 4683463"/>
              <a:gd name="connsiteX4" fmla="*/ 10464 w 3052047"/>
              <a:gd name="connsiteY4" fmla="*/ 4683463 h 4683463"/>
              <a:gd name="connsiteX5" fmla="*/ 1847 w 3052047"/>
              <a:gd name="connsiteY5" fmla="*/ 1642881 h 4683463"/>
              <a:gd name="connsiteX0" fmla="*/ 8282 w 3058482"/>
              <a:gd name="connsiteY0" fmla="*/ 1642881 h 4683463"/>
              <a:gd name="connsiteX1" fmla="*/ 64658 w 3058482"/>
              <a:gd name="connsiteY1" fmla="*/ 1512230 h 4683463"/>
              <a:gd name="connsiteX2" fmla="*/ 3058482 w 3058482"/>
              <a:gd name="connsiteY2" fmla="*/ 0 h 4683463"/>
              <a:gd name="connsiteX3" fmla="*/ 3058482 w 3058482"/>
              <a:gd name="connsiteY3" fmla="*/ 3124531 h 4683463"/>
              <a:gd name="connsiteX4" fmla="*/ 16899 w 3058482"/>
              <a:gd name="connsiteY4" fmla="*/ 4683463 h 4683463"/>
              <a:gd name="connsiteX5" fmla="*/ 8282 w 3058482"/>
              <a:gd name="connsiteY5" fmla="*/ 1642881 h 4683463"/>
              <a:gd name="connsiteX0" fmla="*/ 0 w 3050200"/>
              <a:gd name="connsiteY0" fmla="*/ 1642881 h 4683463"/>
              <a:gd name="connsiteX1" fmla="*/ 56376 w 3050200"/>
              <a:gd name="connsiteY1" fmla="*/ 1512230 h 4683463"/>
              <a:gd name="connsiteX2" fmla="*/ 3050200 w 3050200"/>
              <a:gd name="connsiteY2" fmla="*/ 0 h 4683463"/>
              <a:gd name="connsiteX3" fmla="*/ 3050200 w 3050200"/>
              <a:gd name="connsiteY3" fmla="*/ 3124531 h 4683463"/>
              <a:gd name="connsiteX4" fmla="*/ 8617 w 3050200"/>
              <a:gd name="connsiteY4" fmla="*/ 4683463 h 4683463"/>
              <a:gd name="connsiteX5" fmla="*/ 0 w 3050200"/>
              <a:gd name="connsiteY5" fmla="*/ 1642881 h 4683463"/>
              <a:gd name="connsiteX0" fmla="*/ 1181 w 3051381"/>
              <a:gd name="connsiteY0" fmla="*/ 1642881 h 4683463"/>
              <a:gd name="connsiteX1" fmla="*/ 57557 w 3051381"/>
              <a:gd name="connsiteY1" fmla="*/ 1512230 h 4683463"/>
              <a:gd name="connsiteX2" fmla="*/ 3051381 w 3051381"/>
              <a:gd name="connsiteY2" fmla="*/ 0 h 4683463"/>
              <a:gd name="connsiteX3" fmla="*/ 3051381 w 3051381"/>
              <a:gd name="connsiteY3" fmla="*/ 3124531 h 4683463"/>
              <a:gd name="connsiteX4" fmla="*/ 9798 w 3051381"/>
              <a:gd name="connsiteY4" fmla="*/ 4683463 h 4683463"/>
              <a:gd name="connsiteX5" fmla="*/ 1181 w 3051381"/>
              <a:gd name="connsiteY5" fmla="*/ 1642881 h 4683463"/>
              <a:gd name="connsiteX0" fmla="*/ 1181 w 3051381"/>
              <a:gd name="connsiteY0" fmla="*/ 1590064 h 4683463"/>
              <a:gd name="connsiteX1" fmla="*/ 57557 w 3051381"/>
              <a:gd name="connsiteY1" fmla="*/ 1512230 h 4683463"/>
              <a:gd name="connsiteX2" fmla="*/ 3051381 w 3051381"/>
              <a:gd name="connsiteY2" fmla="*/ 0 h 4683463"/>
              <a:gd name="connsiteX3" fmla="*/ 3051381 w 3051381"/>
              <a:gd name="connsiteY3" fmla="*/ 3124531 h 4683463"/>
              <a:gd name="connsiteX4" fmla="*/ 9798 w 3051381"/>
              <a:gd name="connsiteY4" fmla="*/ 4683463 h 4683463"/>
              <a:gd name="connsiteX5" fmla="*/ 1181 w 3051381"/>
              <a:gd name="connsiteY5" fmla="*/ 1590064 h 4683463"/>
              <a:gd name="connsiteX0" fmla="*/ 36 w 3050236"/>
              <a:gd name="connsiteY0" fmla="*/ 1590064 h 4683463"/>
              <a:gd name="connsiteX1" fmla="*/ 56412 w 3050236"/>
              <a:gd name="connsiteY1" fmla="*/ 1512230 h 4683463"/>
              <a:gd name="connsiteX2" fmla="*/ 3050236 w 3050236"/>
              <a:gd name="connsiteY2" fmla="*/ 0 h 4683463"/>
              <a:gd name="connsiteX3" fmla="*/ 3050236 w 3050236"/>
              <a:gd name="connsiteY3" fmla="*/ 3124531 h 4683463"/>
              <a:gd name="connsiteX4" fmla="*/ 8653 w 3050236"/>
              <a:gd name="connsiteY4" fmla="*/ 4683463 h 4683463"/>
              <a:gd name="connsiteX5" fmla="*/ 36 w 3050236"/>
              <a:gd name="connsiteY5" fmla="*/ 1590064 h 4683463"/>
              <a:gd name="connsiteX0" fmla="*/ 86 w 3050286"/>
              <a:gd name="connsiteY0" fmla="*/ 1590064 h 4683463"/>
              <a:gd name="connsiteX1" fmla="*/ 56462 w 3050286"/>
              <a:gd name="connsiteY1" fmla="*/ 1512230 h 4683463"/>
              <a:gd name="connsiteX2" fmla="*/ 3050286 w 3050286"/>
              <a:gd name="connsiteY2" fmla="*/ 0 h 4683463"/>
              <a:gd name="connsiteX3" fmla="*/ 3050286 w 3050286"/>
              <a:gd name="connsiteY3" fmla="*/ 3124531 h 4683463"/>
              <a:gd name="connsiteX4" fmla="*/ 8703 w 3050286"/>
              <a:gd name="connsiteY4" fmla="*/ 4683463 h 4683463"/>
              <a:gd name="connsiteX5" fmla="*/ 86 w 3050286"/>
              <a:gd name="connsiteY5" fmla="*/ 1590064 h 4683463"/>
              <a:gd name="connsiteX0" fmla="*/ 51 w 3050251"/>
              <a:gd name="connsiteY0" fmla="*/ 1590064 h 4683463"/>
              <a:gd name="connsiteX1" fmla="*/ 56427 w 3050251"/>
              <a:gd name="connsiteY1" fmla="*/ 1512230 h 4683463"/>
              <a:gd name="connsiteX2" fmla="*/ 3050251 w 3050251"/>
              <a:gd name="connsiteY2" fmla="*/ 0 h 4683463"/>
              <a:gd name="connsiteX3" fmla="*/ 3050251 w 3050251"/>
              <a:gd name="connsiteY3" fmla="*/ 3124531 h 4683463"/>
              <a:gd name="connsiteX4" fmla="*/ 8668 w 3050251"/>
              <a:gd name="connsiteY4" fmla="*/ 4683463 h 4683463"/>
              <a:gd name="connsiteX5" fmla="*/ 51 w 3050251"/>
              <a:gd name="connsiteY5" fmla="*/ 1590064 h 4683463"/>
              <a:gd name="connsiteX0" fmla="*/ 217262 w 3267462"/>
              <a:gd name="connsiteY0" fmla="*/ 1590064 h 4949628"/>
              <a:gd name="connsiteX1" fmla="*/ 273638 w 3267462"/>
              <a:gd name="connsiteY1" fmla="*/ 1512230 h 4949628"/>
              <a:gd name="connsiteX2" fmla="*/ 3267462 w 3267462"/>
              <a:gd name="connsiteY2" fmla="*/ 0 h 4949628"/>
              <a:gd name="connsiteX3" fmla="*/ 3267462 w 3267462"/>
              <a:gd name="connsiteY3" fmla="*/ 3124531 h 4949628"/>
              <a:gd name="connsiteX4" fmla="*/ 225879 w 3267462"/>
              <a:gd name="connsiteY4" fmla="*/ 4683463 h 4949628"/>
              <a:gd name="connsiteX5" fmla="*/ 223193 w 3267462"/>
              <a:gd name="connsiteY5" fmla="*/ 4633982 h 4949628"/>
              <a:gd name="connsiteX6" fmla="*/ 217262 w 3267462"/>
              <a:gd name="connsiteY6" fmla="*/ 1590064 h 4949628"/>
              <a:gd name="connsiteX0" fmla="*/ 217262 w 3267462"/>
              <a:gd name="connsiteY0" fmla="*/ 1590064 h 4949628"/>
              <a:gd name="connsiteX1" fmla="*/ 273638 w 3267462"/>
              <a:gd name="connsiteY1" fmla="*/ 1512230 h 4949628"/>
              <a:gd name="connsiteX2" fmla="*/ 3267462 w 3267462"/>
              <a:gd name="connsiteY2" fmla="*/ 0 h 4949628"/>
              <a:gd name="connsiteX3" fmla="*/ 3267462 w 3267462"/>
              <a:gd name="connsiteY3" fmla="*/ 3124531 h 4949628"/>
              <a:gd name="connsiteX4" fmla="*/ 225879 w 3267462"/>
              <a:gd name="connsiteY4" fmla="*/ 4683463 h 4949628"/>
              <a:gd name="connsiteX5" fmla="*/ 223193 w 3267462"/>
              <a:gd name="connsiteY5" fmla="*/ 4633982 h 4949628"/>
              <a:gd name="connsiteX6" fmla="*/ 217262 w 3267462"/>
              <a:gd name="connsiteY6" fmla="*/ 1590064 h 4949628"/>
              <a:gd name="connsiteX0" fmla="*/ 217262 w 3267462"/>
              <a:gd name="connsiteY0" fmla="*/ 1590064 h 4949628"/>
              <a:gd name="connsiteX1" fmla="*/ 273638 w 3267462"/>
              <a:gd name="connsiteY1" fmla="*/ 1512230 h 4949628"/>
              <a:gd name="connsiteX2" fmla="*/ 3267462 w 3267462"/>
              <a:gd name="connsiteY2" fmla="*/ 0 h 4949628"/>
              <a:gd name="connsiteX3" fmla="*/ 3267462 w 3267462"/>
              <a:gd name="connsiteY3" fmla="*/ 3124531 h 4949628"/>
              <a:gd name="connsiteX4" fmla="*/ 273634 w 3267462"/>
              <a:gd name="connsiteY4" fmla="*/ 4661780 h 4949628"/>
              <a:gd name="connsiteX5" fmla="*/ 225879 w 3267462"/>
              <a:gd name="connsiteY5" fmla="*/ 4683463 h 4949628"/>
              <a:gd name="connsiteX6" fmla="*/ 223193 w 3267462"/>
              <a:gd name="connsiteY6" fmla="*/ 4633982 h 4949628"/>
              <a:gd name="connsiteX7" fmla="*/ 217262 w 3267462"/>
              <a:gd name="connsiteY7" fmla="*/ 1590064 h 4949628"/>
              <a:gd name="connsiteX0" fmla="*/ 51 w 3050251"/>
              <a:gd name="connsiteY0" fmla="*/ 1590064 h 4661780"/>
              <a:gd name="connsiteX1" fmla="*/ 56427 w 3050251"/>
              <a:gd name="connsiteY1" fmla="*/ 1512230 h 4661780"/>
              <a:gd name="connsiteX2" fmla="*/ 3050251 w 3050251"/>
              <a:gd name="connsiteY2" fmla="*/ 0 h 4661780"/>
              <a:gd name="connsiteX3" fmla="*/ 3050251 w 3050251"/>
              <a:gd name="connsiteY3" fmla="*/ 3124531 h 4661780"/>
              <a:gd name="connsiteX4" fmla="*/ 56423 w 3050251"/>
              <a:gd name="connsiteY4" fmla="*/ 4661780 h 4661780"/>
              <a:gd name="connsiteX5" fmla="*/ 5982 w 3050251"/>
              <a:gd name="connsiteY5" fmla="*/ 4633982 h 4661780"/>
              <a:gd name="connsiteX6" fmla="*/ 51 w 3050251"/>
              <a:gd name="connsiteY6" fmla="*/ 1590064 h 4661780"/>
              <a:gd name="connsiteX0" fmla="*/ 51 w 3050251"/>
              <a:gd name="connsiteY0" fmla="*/ 1590064 h 4661780"/>
              <a:gd name="connsiteX1" fmla="*/ 56427 w 3050251"/>
              <a:gd name="connsiteY1" fmla="*/ 1512230 h 4661780"/>
              <a:gd name="connsiteX2" fmla="*/ 3050251 w 3050251"/>
              <a:gd name="connsiteY2" fmla="*/ 0 h 4661780"/>
              <a:gd name="connsiteX3" fmla="*/ 3050251 w 3050251"/>
              <a:gd name="connsiteY3" fmla="*/ 3124531 h 4661780"/>
              <a:gd name="connsiteX4" fmla="*/ 56423 w 3050251"/>
              <a:gd name="connsiteY4" fmla="*/ 4661780 h 4661780"/>
              <a:gd name="connsiteX5" fmla="*/ 5982 w 3050251"/>
              <a:gd name="connsiteY5" fmla="*/ 4633982 h 4661780"/>
              <a:gd name="connsiteX6" fmla="*/ 51 w 3050251"/>
              <a:gd name="connsiteY6" fmla="*/ 1590064 h 4661780"/>
              <a:gd name="connsiteX0" fmla="*/ 51 w 3050251"/>
              <a:gd name="connsiteY0" fmla="*/ 1590064 h 4666558"/>
              <a:gd name="connsiteX1" fmla="*/ 56427 w 3050251"/>
              <a:gd name="connsiteY1" fmla="*/ 1512230 h 4666558"/>
              <a:gd name="connsiteX2" fmla="*/ 3050251 w 3050251"/>
              <a:gd name="connsiteY2" fmla="*/ 0 h 4666558"/>
              <a:gd name="connsiteX3" fmla="*/ 3050251 w 3050251"/>
              <a:gd name="connsiteY3" fmla="*/ 3124531 h 4666558"/>
              <a:gd name="connsiteX4" fmla="*/ 56423 w 3050251"/>
              <a:gd name="connsiteY4" fmla="*/ 4661780 h 4666558"/>
              <a:gd name="connsiteX5" fmla="*/ 5982 w 3050251"/>
              <a:gd name="connsiteY5" fmla="*/ 4633982 h 4666558"/>
              <a:gd name="connsiteX6" fmla="*/ 51 w 3050251"/>
              <a:gd name="connsiteY6" fmla="*/ 1590064 h 4666558"/>
              <a:gd name="connsiteX0" fmla="*/ 51 w 3050251"/>
              <a:gd name="connsiteY0" fmla="*/ 1590064 h 4668575"/>
              <a:gd name="connsiteX1" fmla="*/ 56427 w 3050251"/>
              <a:gd name="connsiteY1" fmla="*/ 1512230 h 4668575"/>
              <a:gd name="connsiteX2" fmla="*/ 3050251 w 3050251"/>
              <a:gd name="connsiteY2" fmla="*/ 0 h 4668575"/>
              <a:gd name="connsiteX3" fmla="*/ 3050251 w 3050251"/>
              <a:gd name="connsiteY3" fmla="*/ 3124531 h 4668575"/>
              <a:gd name="connsiteX4" fmla="*/ 56423 w 3050251"/>
              <a:gd name="connsiteY4" fmla="*/ 4661780 h 4668575"/>
              <a:gd name="connsiteX5" fmla="*/ 5982 w 3050251"/>
              <a:gd name="connsiteY5" fmla="*/ 4633982 h 4668575"/>
              <a:gd name="connsiteX6" fmla="*/ 51 w 3050251"/>
              <a:gd name="connsiteY6" fmla="*/ 1590064 h 4668575"/>
              <a:gd name="connsiteX0" fmla="*/ 42 w 3050242"/>
              <a:gd name="connsiteY0" fmla="*/ 1590064 h 4668575"/>
              <a:gd name="connsiteX1" fmla="*/ 59329 w 3050242"/>
              <a:gd name="connsiteY1" fmla="*/ 1525864 h 4668575"/>
              <a:gd name="connsiteX2" fmla="*/ 3050242 w 3050242"/>
              <a:gd name="connsiteY2" fmla="*/ 0 h 4668575"/>
              <a:gd name="connsiteX3" fmla="*/ 3050242 w 3050242"/>
              <a:gd name="connsiteY3" fmla="*/ 3124531 h 4668575"/>
              <a:gd name="connsiteX4" fmla="*/ 56414 w 3050242"/>
              <a:gd name="connsiteY4" fmla="*/ 4661780 h 4668575"/>
              <a:gd name="connsiteX5" fmla="*/ 5973 w 3050242"/>
              <a:gd name="connsiteY5" fmla="*/ 4633982 h 4668575"/>
              <a:gd name="connsiteX6" fmla="*/ 42 w 3050242"/>
              <a:gd name="connsiteY6" fmla="*/ 1590064 h 4668575"/>
              <a:gd name="connsiteX0" fmla="*/ 10 w 3096779"/>
              <a:gd name="connsiteY0" fmla="*/ 1669147 h 4668575"/>
              <a:gd name="connsiteX1" fmla="*/ 105866 w 3096779"/>
              <a:gd name="connsiteY1" fmla="*/ 1525864 h 4668575"/>
              <a:gd name="connsiteX2" fmla="*/ 3096779 w 3096779"/>
              <a:gd name="connsiteY2" fmla="*/ 0 h 4668575"/>
              <a:gd name="connsiteX3" fmla="*/ 3096779 w 3096779"/>
              <a:gd name="connsiteY3" fmla="*/ 3124531 h 4668575"/>
              <a:gd name="connsiteX4" fmla="*/ 102951 w 3096779"/>
              <a:gd name="connsiteY4" fmla="*/ 4661780 h 4668575"/>
              <a:gd name="connsiteX5" fmla="*/ 52510 w 3096779"/>
              <a:gd name="connsiteY5" fmla="*/ 4633982 h 4668575"/>
              <a:gd name="connsiteX6" fmla="*/ 10 w 3096779"/>
              <a:gd name="connsiteY6" fmla="*/ 1669147 h 4668575"/>
              <a:gd name="connsiteX0" fmla="*/ 31 w 3056052"/>
              <a:gd name="connsiteY0" fmla="*/ 1669147 h 4668575"/>
              <a:gd name="connsiteX1" fmla="*/ 65139 w 3056052"/>
              <a:gd name="connsiteY1" fmla="*/ 1525864 h 4668575"/>
              <a:gd name="connsiteX2" fmla="*/ 3056052 w 3056052"/>
              <a:gd name="connsiteY2" fmla="*/ 0 h 4668575"/>
              <a:gd name="connsiteX3" fmla="*/ 3056052 w 3056052"/>
              <a:gd name="connsiteY3" fmla="*/ 3124531 h 4668575"/>
              <a:gd name="connsiteX4" fmla="*/ 62224 w 3056052"/>
              <a:gd name="connsiteY4" fmla="*/ 4661780 h 4668575"/>
              <a:gd name="connsiteX5" fmla="*/ 11783 w 3056052"/>
              <a:gd name="connsiteY5" fmla="*/ 4633982 h 4668575"/>
              <a:gd name="connsiteX6" fmla="*/ 31 w 3056052"/>
              <a:gd name="connsiteY6" fmla="*/ 1669147 h 4668575"/>
              <a:gd name="connsiteX0" fmla="*/ 31 w 3056052"/>
              <a:gd name="connsiteY0" fmla="*/ 1669147 h 4668575"/>
              <a:gd name="connsiteX1" fmla="*/ 65139 w 3056052"/>
              <a:gd name="connsiteY1" fmla="*/ 1525864 h 4668575"/>
              <a:gd name="connsiteX2" fmla="*/ 3056052 w 3056052"/>
              <a:gd name="connsiteY2" fmla="*/ 0 h 4668575"/>
              <a:gd name="connsiteX3" fmla="*/ 3056052 w 3056052"/>
              <a:gd name="connsiteY3" fmla="*/ 3124531 h 4668575"/>
              <a:gd name="connsiteX4" fmla="*/ 62224 w 3056052"/>
              <a:gd name="connsiteY4" fmla="*/ 4661780 h 4668575"/>
              <a:gd name="connsiteX5" fmla="*/ 11783 w 3056052"/>
              <a:gd name="connsiteY5" fmla="*/ 4633982 h 4668575"/>
              <a:gd name="connsiteX6" fmla="*/ 31 w 3056052"/>
              <a:gd name="connsiteY6" fmla="*/ 1669147 h 4668575"/>
              <a:gd name="connsiteX0" fmla="*/ 84 w 3056105"/>
              <a:gd name="connsiteY0" fmla="*/ 1669147 h 4668575"/>
              <a:gd name="connsiteX1" fmla="*/ 65192 w 3056105"/>
              <a:gd name="connsiteY1" fmla="*/ 1525864 h 4668575"/>
              <a:gd name="connsiteX2" fmla="*/ 3056105 w 3056105"/>
              <a:gd name="connsiteY2" fmla="*/ 0 h 4668575"/>
              <a:gd name="connsiteX3" fmla="*/ 3056105 w 3056105"/>
              <a:gd name="connsiteY3" fmla="*/ 3124531 h 4668575"/>
              <a:gd name="connsiteX4" fmla="*/ 62277 w 3056105"/>
              <a:gd name="connsiteY4" fmla="*/ 4661780 h 4668575"/>
              <a:gd name="connsiteX5" fmla="*/ 11836 w 3056105"/>
              <a:gd name="connsiteY5" fmla="*/ 4633982 h 4668575"/>
              <a:gd name="connsiteX6" fmla="*/ 84 w 3056105"/>
              <a:gd name="connsiteY6" fmla="*/ 1669147 h 4668575"/>
              <a:gd name="connsiteX0" fmla="*/ 485 w 3056506"/>
              <a:gd name="connsiteY0" fmla="*/ 1669147 h 4668575"/>
              <a:gd name="connsiteX1" fmla="*/ 65593 w 3056506"/>
              <a:gd name="connsiteY1" fmla="*/ 1525864 h 4668575"/>
              <a:gd name="connsiteX2" fmla="*/ 3056506 w 3056506"/>
              <a:gd name="connsiteY2" fmla="*/ 0 h 4668575"/>
              <a:gd name="connsiteX3" fmla="*/ 3056506 w 3056506"/>
              <a:gd name="connsiteY3" fmla="*/ 3124531 h 4668575"/>
              <a:gd name="connsiteX4" fmla="*/ 62678 w 3056506"/>
              <a:gd name="connsiteY4" fmla="*/ 4661780 h 4668575"/>
              <a:gd name="connsiteX5" fmla="*/ 12237 w 3056506"/>
              <a:gd name="connsiteY5" fmla="*/ 4633982 h 4668575"/>
              <a:gd name="connsiteX6" fmla="*/ 485 w 3056506"/>
              <a:gd name="connsiteY6" fmla="*/ 1669147 h 4668575"/>
              <a:gd name="connsiteX0" fmla="*/ 17 w 3056038"/>
              <a:gd name="connsiteY0" fmla="*/ 1669147 h 4668575"/>
              <a:gd name="connsiteX1" fmla="*/ 108784 w 3056038"/>
              <a:gd name="connsiteY1" fmla="*/ 1411331 h 4668575"/>
              <a:gd name="connsiteX2" fmla="*/ 3056038 w 3056038"/>
              <a:gd name="connsiteY2" fmla="*/ 0 h 4668575"/>
              <a:gd name="connsiteX3" fmla="*/ 3056038 w 3056038"/>
              <a:gd name="connsiteY3" fmla="*/ 3124531 h 4668575"/>
              <a:gd name="connsiteX4" fmla="*/ 62210 w 3056038"/>
              <a:gd name="connsiteY4" fmla="*/ 4661780 h 4668575"/>
              <a:gd name="connsiteX5" fmla="*/ 11769 w 3056038"/>
              <a:gd name="connsiteY5" fmla="*/ 4633982 h 4668575"/>
              <a:gd name="connsiteX6" fmla="*/ 17 w 3056038"/>
              <a:gd name="connsiteY6" fmla="*/ 1669147 h 4668575"/>
              <a:gd name="connsiteX0" fmla="*/ 12 w 3056033"/>
              <a:gd name="connsiteY0" fmla="*/ 1669147 h 4668575"/>
              <a:gd name="connsiteX1" fmla="*/ 129153 w 3056033"/>
              <a:gd name="connsiteY1" fmla="*/ 1490413 h 4668575"/>
              <a:gd name="connsiteX2" fmla="*/ 3056033 w 3056033"/>
              <a:gd name="connsiteY2" fmla="*/ 0 h 4668575"/>
              <a:gd name="connsiteX3" fmla="*/ 3056033 w 3056033"/>
              <a:gd name="connsiteY3" fmla="*/ 3124531 h 4668575"/>
              <a:gd name="connsiteX4" fmla="*/ 62205 w 3056033"/>
              <a:gd name="connsiteY4" fmla="*/ 4661780 h 4668575"/>
              <a:gd name="connsiteX5" fmla="*/ 11764 w 3056033"/>
              <a:gd name="connsiteY5" fmla="*/ 4633982 h 4668575"/>
              <a:gd name="connsiteX6" fmla="*/ 12 w 3056033"/>
              <a:gd name="connsiteY6" fmla="*/ 1669147 h 4668575"/>
              <a:gd name="connsiteX0" fmla="*/ 589 w 3056610"/>
              <a:gd name="connsiteY0" fmla="*/ 1669147 h 4668575"/>
              <a:gd name="connsiteX1" fmla="*/ 129730 w 3056610"/>
              <a:gd name="connsiteY1" fmla="*/ 1490413 h 4668575"/>
              <a:gd name="connsiteX2" fmla="*/ 3056610 w 3056610"/>
              <a:gd name="connsiteY2" fmla="*/ 0 h 4668575"/>
              <a:gd name="connsiteX3" fmla="*/ 3056610 w 3056610"/>
              <a:gd name="connsiteY3" fmla="*/ 3124531 h 4668575"/>
              <a:gd name="connsiteX4" fmla="*/ 62782 w 3056610"/>
              <a:gd name="connsiteY4" fmla="*/ 4661780 h 4668575"/>
              <a:gd name="connsiteX5" fmla="*/ 12341 w 3056610"/>
              <a:gd name="connsiteY5" fmla="*/ 4633982 h 4668575"/>
              <a:gd name="connsiteX6" fmla="*/ 589 w 3056610"/>
              <a:gd name="connsiteY6" fmla="*/ 1669147 h 4668575"/>
              <a:gd name="connsiteX0" fmla="*/ 61174 w 3117195"/>
              <a:gd name="connsiteY0" fmla="*/ 1669147 h 4672279"/>
              <a:gd name="connsiteX1" fmla="*/ 190315 w 3117195"/>
              <a:gd name="connsiteY1" fmla="*/ 1490413 h 4672279"/>
              <a:gd name="connsiteX2" fmla="*/ 3117195 w 3117195"/>
              <a:gd name="connsiteY2" fmla="*/ 0 h 4672279"/>
              <a:gd name="connsiteX3" fmla="*/ 3117195 w 3117195"/>
              <a:gd name="connsiteY3" fmla="*/ 3124531 h 4672279"/>
              <a:gd name="connsiteX4" fmla="*/ 123367 w 3117195"/>
              <a:gd name="connsiteY4" fmla="*/ 4661780 h 4672279"/>
              <a:gd name="connsiteX5" fmla="*/ 162 w 3117195"/>
              <a:gd name="connsiteY5" fmla="*/ 4644890 h 4672279"/>
              <a:gd name="connsiteX6" fmla="*/ 61174 w 3117195"/>
              <a:gd name="connsiteY6" fmla="*/ 1669147 h 4672279"/>
              <a:gd name="connsiteX0" fmla="*/ 3683 w 3059704"/>
              <a:gd name="connsiteY0" fmla="*/ 1669147 h 4664457"/>
              <a:gd name="connsiteX1" fmla="*/ 132824 w 3059704"/>
              <a:gd name="connsiteY1" fmla="*/ 1490413 h 4664457"/>
              <a:gd name="connsiteX2" fmla="*/ 3059704 w 3059704"/>
              <a:gd name="connsiteY2" fmla="*/ 0 h 4664457"/>
              <a:gd name="connsiteX3" fmla="*/ 3059704 w 3059704"/>
              <a:gd name="connsiteY3" fmla="*/ 3124531 h 4664457"/>
              <a:gd name="connsiteX4" fmla="*/ 65876 w 3059704"/>
              <a:gd name="connsiteY4" fmla="*/ 4661780 h 4664457"/>
              <a:gd name="connsiteX5" fmla="*/ 882 w 3059704"/>
              <a:gd name="connsiteY5" fmla="*/ 4601258 h 4664457"/>
              <a:gd name="connsiteX6" fmla="*/ 3683 w 3059704"/>
              <a:gd name="connsiteY6" fmla="*/ 1669147 h 4664457"/>
              <a:gd name="connsiteX0" fmla="*/ 3683 w 3059704"/>
              <a:gd name="connsiteY0" fmla="*/ 1669147 h 4749992"/>
              <a:gd name="connsiteX1" fmla="*/ 132824 w 3059704"/>
              <a:gd name="connsiteY1" fmla="*/ 1490413 h 4749992"/>
              <a:gd name="connsiteX2" fmla="*/ 3059704 w 3059704"/>
              <a:gd name="connsiteY2" fmla="*/ 0 h 4749992"/>
              <a:gd name="connsiteX3" fmla="*/ 3059704 w 3059704"/>
              <a:gd name="connsiteY3" fmla="*/ 3124531 h 4749992"/>
              <a:gd name="connsiteX4" fmla="*/ 202672 w 3059704"/>
              <a:gd name="connsiteY4" fmla="*/ 4749044 h 4749992"/>
              <a:gd name="connsiteX5" fmla="*/ 882 w 3059704"/>
              <a:gd name="connsiteY5" fmla="*/ 4601258 h 4749992"/>
              <a:gd name="connsiteX6" fmla="*/ 3683 w 3059704"/>
              <a:gd name="connsiteY6" fmla="*/ 1669147 h 4749992"/>
              <a:gd name="connsiteX0" fmla="*/ 3683 w 3059704"/>
              <a:gd name="connsiteY0" fmla="*/ 1669147 h 4651813"/>
              <a:gd name="connsiteX1" fmla="*/ 132824 w 3059704"/>
              <a:gd name="connsiteY1" fmla="*/ 1490413 h 4651813"/>
              <a:gd name="connsiteX2" fmla="*/ 3059704 w 3059704"/>
              <a:gd name="connsiteY2" fmla="*/ 0 h 4651813"/>
              <a:gd name="connsiteX3" fmla="*/ 3059704 w 3059704"/>
              <a:gd name="connsiteY3" fmla="*/ 3124531 h 4651813"/>
              <a:gd name="connsiteX4" fmla="*/ 135729 w 3059704"/>
              <a:gd name="connsiteY4" fmla="*/ 4648145 h 4651813"/>
              <a:gd name="connsiteX5" fmla="*/ 882 w 3059704"/>
              <a:gd name="connsiteY5" fmla="*/ 4601258 h 4651813"/>
              <a:gd name="connsiteX6" fmla="*/ 3683 w 3059704"/>
              <a:gd name="connsiteY6" fmla="*/ 1669147 h 4651813"/>
              <a:gd name="connsiteX0" fmla="*/ 3683 w 3059704"/>
              <a:gd name="connsiteY0" fmla="*/ 1669147 h 4673667"/>
              <a:gd name="connsiteX1" fmla="*/ 132824 w 3059704"/>
              <a:gd name="connsiteY1" fmla="*/ 1490413 h 4673667"/>
              <a:gd name="connsiteX2" fmla="*/ 3059704 w 3059704"/>
              <a:gd name="connsiteY2" fmla="*/ 0 h 4673667"/>
              <a:gd name="connsiteX3" fmla="*/ 3059704 w 3059704"/>
              <a:gd name="connsiteY3" fmla="*/ 3124531 h 4673667"/>
              <a:gd name="connsiteX4" fmla="*/ 135729 w 3059704"/>
              <a:gd name="connsiteY4" fmla="*/ 4648145 h 4673667"/>
              <a:gd name="connsiteX5" fmla="*/ 882 w 3059704"/>
              <a:gd name="connsiteY5" fmla="*/ 4601258 h 4673667"/>
              <a:gd name="connsiteX6" fmla="*/ 3683 w 3059704"/>
              <a:gd name="connsiteY6" fmla="*/ 1669147 h 4673667"/>
              <a:gd name="connsiteX0" fmla="*/ 3683 w 3059704"/>
              <a:gd name="connsiteY0" fmla="*/ 1669147 h 4685257"/>
              <a:gd name="connsiteX1" fmla="*/ 132824 w 3059704"/>
              <a:gd name="connsiteY1" fmla="*/ 1490413 h 4685257"/>
              <a:gd name="connsiteX2" fmla="*/ 3059704 w 3059704"/>
              <a:gd name="connsiteY2" fmla="*/ 0 h 4685257"/>
              <a:gd name="connsiteX3" fmla="*/ 3059704 w 3059704"/>
              <a:gd name="connsiteY3" fmla="*/ 3124531 h 4685257"/>
              <a:gd name="connsiteX4" fmla="*/ 135729 w 3059704"/>
              <a:gd name="connsiteY4" fmla="*/ 4648145 h 4685257"/>
              <a:gd name="connsiteX5" fmla="*/ 882 w 3059704"/>
              <a:gd name="connsiteY5" fmla="*/ 4601258 h 4685257"/>
              <a:gd name="connsiteX6" fmla="*/ 3683 w 3059704"/>
              <a:gd name="connsiteY6" fmla="*/ 1669147 h 4685257"/>
              <a:gd name="connsiteX0" fmla="*/ 3683 w 3059704"/>
              <a:gd name="connsiteY0" fmla="*/ 1669147 h 4683777"/>
              <a:gd name="connsiteX1" fmla="*/ 132824 w 3059704"/>
              <a:gd name="connsiteY1" fmla="*/ 1490413 h 4683777"/>
              <a:gd name="connsiteX2" fmla="*/ 3059704 w 3059704"/>
              <a:gd name="connsiteY2" fmla="*/ 0 h 4683777"/>
              <a:gd name="connsiteX3" fmla="*/ 3059704 w 3059704"/>
              <a:gd name="connsiteY3" fmla="*/ 3124531 h 4683777"/>
              <a:gd name="connsiteX4" fmla="*/ 135729 w 3059704"/>
              <a:gd name="connsiteY4" fmla="*/ 4648145 h 4683777"/>
              <a:gd name="connsiteX5" fmla="*/ 882 w 3059704"/>
              <a:gd name="connsiteY5" fmla="*/ 4601258 h 4683777"/>
              <a:gd name="connsiteX6" fmla="*/ 3683 w 3059704"/>
              <a:gd name="connsiteY6" fmla="*/ 1669147 h 4683777"/>
              <a:gd name="connsiteX0" fmla="*/ 3683 w 3059704"/>
              <a:gd name="connsiteY0" fmla="*/ 1669147 h 4684975"/>
              <a:gd name="connsiteX1" fmla="*/ 132824 w 3059704"/>
              <a:gd name="connsiteY1" fmla="*/ 1490413 h 4684975"/>
              <a:gd name="connsiteX2" fmla="*/ 3059704 w 3059704"/>
              <a:gd name="connsiteY2" fmla="*/ 0 h 4684975"/>
              <a:gd name="connsiteX3" fmla="*/ 3059704 w 3059704"/>
              <a:gd name="connsiteY3" fmla="*/ 3124531 h 4684975"/>
              <a:gd name="connsiteX4" fmla="*/ 135729 w 3059704"/>
              <a:gd name="connsiteY4" fmla="*/ 4648145 h 4684975"/>
              <a:gd name="connsiteX5" fmla="*/ 882 w 3059704"/>
              <a:gd name="connsiteY5" fmla="*/ 4601258 h 4684975"/>
              <a:gd name="connsiteX6" fmla="*/ 3683 w 3059704"/>
              <a:gd name="connsiteY6" fmla="*/ 1669147 h 4684975"/>
              <a:gd name="connsiteX0" fmla="*/ 3683 w 3059704"/>
              <a:gd name="connsiteY0" fmla="*/ 1669147 h 4683777"/>
              <a:gd name="connsiteX1" fmla="*/ 132824 w 3059704"/>
              <a:gd name="connsiteY1" fmla="*/ 1490413 h 4683777"/>
              <a:gd name="connsiteX2" fmla="*/ 3059704 w 3059704"/>
              <a:gd name="connsiteY2" fmla="*/ 0 h 4683777"/>
              <a:gd name="connsiteX3" fmla="*/ 3059704 w 3059704"/>
              <a:gd name="connsiteY3" fmla="*/ 3124531 h 4683777"/>
              <a:gd name="connsiteX4" fmla="*/ 135729 w 3059704"/>
              <a:gd name="connsiteY4" fmla="*/ 4648145 h 4683777"/>
              <a:gd name="connsiteX5" fmla="*/ 882 w 3059704"/>
              <a:gd name="connsiteY5" fmla="*/ 4601258 h 4683777"/>
              <a:gd name="connsiteX6" fmla="*/ 3683 w 3059704"/>
              <a:gd name="connsiteY6" fmla="*/ 1669147 h 4683777"/>
              <a:gd name="connsiteX0" fmla="*/ 3683 w 3059704"/>
              <a:gd name="connsiteY0" fmla="*/ 1669147 h 4683777"/>
              <a:gd name="connsiteX1" fmla="*/ 132824 w 3059704"/>
              <a:gd name="connsiteY1" fmla="*/ 1490413 h 4683777"/>
              <a:gd name="connsiteX2" fmla="*/ 3059704 w 3059704"/>
              <a:gd name="connsiteY2" fmla="*/ 0 h 4683777"/>
              <a:gd name="connsiteX3" fmla="*/ 3059704 w 3059704"/>
              <a:gd name="connsiteY3" fmla="*/ 3124531 h 4683777"/>
              <a:gd name="connsiteX4" fmla="*/ 3024777 w 3059704"/>
              <a:gd name="connsiteY4" fmla="*/ 3146924 h 4683777"/>
              <a:gd name="connsiteX5" fmla="*/ 135729 w 3059704"/>
              <a:gd name="connsiteY5" fmla="*/ 4648145 h 4683777"/>
              <a:gd name="connsiteX6" fmla="*/ 882 w 3059704"/>
              <a:gd name="connsiteY6" fmla="*/ 4601258 h 4683777"/>
              <a:gd name="connsiteX7" fmla="*/ 3683 w 3059704"/>
              <a:gd name="connsiteY7" fmla="*/ 1669147 h 4683777"/>
              <a:gd name="connsiteX0" fmla="*/ 3683 w 3059704"/>
              <a:gd name="connsiteY0" fmla="*/ 1669147 h 4683777"/>
              <a:gd name="connsiteX1" fmla="*/ 132824 w 3059704"/>
              <a:gd name="connsiteY1" fmla="*/ 1490413 h 4683777"/>
              <a:gd name="connsiteX2" fmla="*/ 3059704 w 3059704"/>
              <a:gd name="connsiteY2" fmla="*/ 0 h 4683777"/>
              <a:gd name="connsiteX3" fmla="*/ 3059704 w 3059704"/>
              <a:gd name="connsiteY3" fmla="*/ 3124531 h 4683777"/>
              <a:gd name="connsiteX4" fmla="*/ 3024777 w 3059704"/>
              <a:gd name="connsiteY4" fmla="*/ 3286000 h 4683777"/>
              <a:gd name="connsiteX5" fmla="*/ 135729 w 3059704"/>
              <a:gd name="connsiteY5" fmla="*/ 4648145 h 4683777"/>
              <a:gd name="connsiteX6" fmla="*/ 882 w 3059704"/>
              <a:gd name="connsiteY6" fmla="*/ 4601258 h 4683777"/>
              <a:gd name="connsiteX7" fmla="*/ 3683 w 3059704"/>
              <a:gd name="connsiteY7" fmla="*/ 1669147 h 4683777"/>
              <a:gd name="connsiteX0" fmla="*/ 3683 w 3249425"/>
              <a:gd name="connsiteY0" fmla="*/ 1669147 h 4683777"/>
              <a:gd name="connsiteX1" fmla="*/ 132824 w 3249425"/>
              <a:gd name="connsiteY1" fmla="*/ 1490413 h 4683777"/>
              <a:gd name="connsiteX2" fmla="*/ 3059704 w 3249425"/>
              <a:gd name="connsiteY2" fmla="*/ 0 h 4683777"/>
              <a:gd name="connsiteX3" fmla="*/ 3059704 w 3249425"/>
              <a:gd name="connsiteY3" fmla="*/ 3124531 h 4683777"/>
              <a:gd name="connsiteX4" fmla="*/ 3024777 w 3249425"/>
              <a:gd name="connsiteY4" fmla="*/ 3286000 h 4683777"/>
              <a:gd name="connsiteX5" fmla="*/ 135729 w 3249425"/>
              <a:gd name="connsiteY5" fmla="*/ 4648145 h 4683777"/>
              <a:gd name="connsiteX6" fmla="*/ 882 w 3249425"/>
              <a:gd name="connsiteY6" fmla="*/ 4601258 h 4683777"/>
              <a:gd name="connsiteX7" fmla="*/ 3683 w 3249425"/>
              <a:gd name="connsiteY7" fmla="*/ 1669147 h 4683777"/>
              <a:gd name="connsiteX0" fmla="*/ 3683 w 3117989"/>
              <a:gd name="connsiteY0" fmla="*/ 1669147 h 4683777"/>
              <a:gd name="connsiteX1" fmla="*/ 132824 w 3117989"/>
              <a:gd name="connsiteY1" fmla="*/ 1490413 h 4683777"/>
              <a:gd name="connsiteX2" fmla="*/ 3059704 w 3117989"/>
              <a:gd name="connsiteY2" fmla="*/ 0 h 4683777"/>
              <a:gd name="connsiteX3" fmla="*/ 3059704 w 3117989"/>
              <a:gd name="connsiteY3" fmla="*/ 3124531 h 4683777"/>
              <a:gd name="connsiteX4" fmla="*/ 3024777 w 3117989"/>
              <a:gd name="connsiteY4" fmla="*/ 3286000 h 4683777"/>
              <a:gd name="connsiteX5" fmla="*/ 135729 w 3117989"/>
              <a:gd name="connsiteY5" fmla="*/ 4648145 h 4683777"/>
              <a:gd name="connsiteX6" fmla="*/ 882 w 3117989"/>
              <a:gd name="connsiteY6" fmla="*/ 4601258 h 4683777"/>
              <a:gd name="connsiteX7" fmla="*/ 3683 w 3117989"/>
              <a:gd name="connsiteY7" fmla="*/ 1669147 h 4683777"/>
              <a:gd name="connsiteX0" fmla="*/ 3683 w 3142730"/>
              <a:gd name="connsiteY0" fmla="*/ 1669147 h 4683777"/>
              <a:gd name="connsiteX1" fmla="*/ 132824 w 3142730"/>
              <a:gd name="connsiteY1" fmla="*/ 1490413 h 4683777"/>
              <a:gd name="connsiteX2" fmla="*/ 3059704 w 3142730"/>
              <a:gd name="connsiteY2" fmla="*/ 0 h 4683777"/>
              <a:gd name="connsiteX3" fmla="*/ 3059704 w 3142730"/>
              <a:gd name="connsiteY3" fmla="*/ 3124531 h 4683777"/>
              <a:gd name="connsiteX4" fmla="*/ 3024777 w 3142730"/>
              <a:gd name="connsiteY4" fmla="*/ 3286000 h 4683777"/>
              <a:gd name="connsiteX5" fmla="*/ 135729 w 3142730"/>
              <a:gd name="connsiteY5" fmla="*/ 4648145 h 4683777"/>
              <a:gd name="connsiteX6" fmla="*/ 882 w 3142730"/>
              <a:gd name="connsiteY6" fmla="*/ 4601258 h 4683777"/>
              <a:gd name="connsiteX7" fmla="*/ 3683 w 3142730"/>
              <a:gd name="connsiteY7" fmla="*/ 1669147 h 4683777"/>
              <a:gd name="connsiteX0" fmla="*/ 3683 w 3131857"/>
              <a:gd name="connsiteY0" fmla="*/ 1669147 h 4683777"/>
              <a:gd name="connsiteX1" fmla="*/ 132824 w 3131857"/>
              <a:gd name="connsiteY1" fmla="*/ 1490413 h 4683777"/>
              <a:gd name="connsiteX2" fmla="*/ 3059704 w 3131857"/>
              <a:gd name="connsiteY2" fmla="*/ 0 h 4683777"/>
              <a:gd name="connsiteX3" fmla="*/ 3059704 w 3131857"/>
              <a:gd name="connsiteY3" fmla="*/ 3124531 h 4683777"/>
              <a:gd name="connsiteX4" fmla="*/ 3004403 w 3131857"/>
              <a:gd name="connsiteY4" fmla="*/ 3174194 h 4683777"/>
              <a:gd name="connsiteX5" fmla="*/ 135729 w 3131857"/>
              <a:gd name="connsiteY5" fmla="*/ 4648145 h 4683777"/>
              <a:gd name="connsiteX6" fmla="*/ 882 w 3131857"/>
              <a:gd name="connsiteY6" fmla="*/ 4601258 h 4683777"/>
              <a:gd name="connsiteX7" fmla="*/ 3683 w 3131857"/>
              <a:gd name="connsiteY7" fmla="*/ 1669147 h 4683777"/>
              <a:gd name="connsiteX0" fmla="*/ 3683 w 3227649"/>
              <a:gd name="connsiteY0" fmla="*/ 1669147 h 4683777"/>
              <a:gd name="connsiteX1" fmla="*/ 132824 w 3227649"/>
              <a:gd name="connsiteY1" fmla="*/ 1490413 h 4683777"/>
              <a:gd name="connsiteX2" fmla="*/ 3059704 w 3227649"/>
              <a:gd name="connsiteY2" fmla="*/ 0 h 4683777"/>
              <a:gd name="connsiteX3" fmla="*/ 3199410 w 3227649"/>
              <a:gd name="connsiteY3" fmla="*/ 3034540 h 4683777"/>
              <a:gd name="connsiteX4" fmla="*/ 3004403 w 3227649"/>
              <a:gd name="connsiteY4" fmla="*/ 3174194 h 4683777"/>
              <a:gd name="connsiteX5" fmla="*/ 135729 w 3227649"/>
              <a:gd name="connsiteY5" fmla="*/ 4648145 h 4683777"/>
              <a:gd name="connsiteX6" fmla="*/ 882 w 3227649"/>
              <a:gd name="connsiteY6" fmla="*/ 4601258 h 4683777"/>
              <a:gd name="connsiteX7" fmla="*/ 3683 w 3227649"/>
              <a:gd name="connsiteY7" fmla="*/ 1669147 h 4683777"/>
              <a:gd name="connsiteX0" fmla="*/ 3683 w 3134780"/>
              <a:gd name="connsiteY0" fmla="*/ 1669147 h 4683777"/>
              <a:gd name="connsiteX1" fmla="*/ 132824 w 3134780"/>
              <a:gd name="connsiteY1" fmla="*/ 1490413 h 4683777"/>
              <a:gd name="connsiteX2" fmla="*/ 3059704 w 3134780"/>
              <a:gd name="connsiteY2" fmla="*/ 0 h 4683777"/>
              <a:gd name="connsiteX3" fmla="*/ 3065525 w 3134780"/>
              <a:gd name="connsiteY3" fmla="*/ 3061810 h 4683777"/>
              <a:gd name="connsiteX4" fmla="*/ 3004403 w 3134780"/>
              <a:gd name="connsiteY4" fmla="*/ 3174194 h 4683777"/>
              <a:gd name="connsiteX5" fmla="*/ 135729 w 3134780"/>
              <a:gd name="connsiteY5" fmla="*/ 4648145 h 4683777"/>
              <a:gd name="connsiteX6" fmla="*/ 882 w 3134780"/>
              <a:gd name="connsiteY6" fmla="*/ 4601258 h 4683777"/>
              <a:gd name="connsiteX7" fmla="*/ 3683 w 3134780"/>
              <a:gd name="connsiteY7" fmla="*/ 1669147 h 4683777"/>
              <a:gd name="connsiteX0" fmla="*/ 3683 w 3107698"/>
              <a:gd name="connsiteY0" fmla="*/ 1669147 h 4683777"/>
              <a:gd name="connsiteX1" fmla="*/ 132824 w 3107698"/>
              <a:gd name="connsiteY1" fmla="*/ 1490413 h 4683777"/>
              <a:gd name="connsiteX2" fmla="*/ 3059704 w 3107698"/>
              <a:gd name="connsiteY2" fmla="*/ 0 h 4683777"/>
              <a:gd name="connsiteX3" fmla="*/ 3065525 w 3107698"/>
              <a:gd name="connsiteY3" fmla="*/ 3061810 h 4683777"/>
              <a:gd name="connsiteX4" fmla="*/ 2934550 w 3107698"/>
              <a:gd name="connsiteY4" fmla="*/ 3348720 h 4683777"/>
              <a:gd name="connsiteX5" fmla="*/ 135729 w 3107698"/>
              <a:gd name="connsiteY5" fmla="*/ 4648145 h 4683777"/>
              <a:gd name="connsiteX6" fmla="*/ 882 w 3107698"/>
              <a:gd name="connsiteY6" fmla="*/ 4601258 h 4683777"/>
              <a:gd name="connsiteX7" fmla="*/ 3683 w 3107698"/>
              <a:gd name="connsiteY7" fmla="*/ 1669147 h 4683777"/>
              <a:gd name="connsiteX0" fmla="*/ 3683 w 3108550"/>
              <a:gd name="connsiteY0" fmla="*/ 1669147 h 4683777"/>
              <a:gd name="connsiteX1" fmla="*/ 132824 w 3108550"/>
              <a:gd name="connsiteY1" fmla="*/ 1490413 h 4683777"/>
              <a:gd name="connsiteX2" fmla="*/ 3059704 w 3108550"/>
              <a:gd name="connsiteY2" fmla="*/ 0 h 4683777"/>
              <a:gd name="connsiteX3" fmla="*/ 3065525 w 3108550"/>
              <a:gd name="connsiteY3" fmla="*/ 3061810 h 4683777"/>
              <a:gd name="connsiteX4" fmla="*/ 2937461 w 3108550"/>
              <a:gd name="connsiteY4" fmla="*/ 3209644 h 4683777"/>
              <a:gd name="connsiteX5" fmla="*/ 135729 w 3108550"/>
              <a:gd name="connsiteY5" fmla="*/ 4648145 h 4683777"/>
              <a:gd name="connsiteX6" fmla="*/ 882 w 3108550"/>
              <a:gd name="connsiteY6" fmla="*/ 4601258 h 4683777"/>
              <a:gd name="connsiteX7" fmla="*/ 3683 w 3108550"/>
              <a:gd name="connsiteY7" fmla="*/ 1669147 h 4683777"/>
              <a:gd name="connsiteX0" fmla="*/ 3683 w 3091569"/>
              <a:gd name="connsiteY0" fmla="*/ 1669147 h 4683777"/>
              <a:gd name="connsiteX1" fmla="*/ 132824 w 3091569"/>
              <a:gd name="connsiteY1" fmla="*/ 1490413 h 4683777"/>
              <a:gd name="connsiteX2" fmla="*/ 3059704 w 3091569"/>
              <a:gd name="connsiteY2" fmla="*/ 0 h 4683777"/>
              <a:gd name="connsiteX3" fmla="*/ 3065525 w 3091569"/>
              <a:gd name="connsiteY3" fmla="*/ 3061810 h 4683777"/>
              <a:gd name="connsiteX4" fmla="*/ 2937461 w 3091569"/>
              <a:gd name="connsiteY4" fmla="*/ 3209644 h 4683777"/>
              <a:gd name="connsiteX5" fmla="*/ 135729 w 3091569"/>
              <a:gd name="connsiteY5" fmla="*/ 4648145 h 4683777"/>
              <a:gd name="connsiteX6" fmla="*/ 882 w 3091569"/>
              <a:gd name="connsiteY6" fmla="*/ 4601258 h 4683777"/>
              <a:gd name="connsiteX7" fmla="*/ 3683 w 3091569"/>
              <a:gd name="connsiteY7" fmla="*/ 1669147 h 4683777"/>
              <a:gd name="connsiteX0" fmla="*/ 3683 w 3066771"/>
              <a:gd name="connsiteY0" fmla="*/ 1669147 h 4683777"/>
              <a:gd name="connsiteX1" fmla="*/ 132824 w 3066771"/>
              <a:gd name="connsiteY1" fmla="*/ 1490413 h 4683777"/>
              <a:gd name="connsiteX2" fmla="*/ 3059704 w 3066771"/>
              <a:gd name="connsiteY2" fmla="*/ 0 h 4683777"/>
              <a:gd name="connsiteX3" fmla="*/ 3065525 w 3066771"/>
              <a:gd name="connsiteY3" fmla="*/ 3061810 h 4683777"/>
              <a:gd name="connsiteX4" fmla="*/ 2937461 w 3066771"/>
              <a:gd name="connsiteY4" fmla="*/ 3209644 h 4683777"/>
              <a:gd name="connsiteX5" fmla="*/ 135729 w 3066771"/>
              <a:gd name="connsiteY5" fmla="*/ 4648145 h 4683777"/>
              <a:gd name="connsiteX6" fmla="*/ 882 w 3066771"/>
              <a:gd name="connsiteY6" fmla="*/ 4601258 h 4683777"/>
              <a:gd name="connsiteX7" fmla="*/ 3683 w 3066771"/>
              <a:gd name="connsiteY7" fmla="*/ 1669147 h 4683777"/>
              <a:gd name="connsiteX0" fmla="*/ 3683 w 3066771"/>
              <a:gd name="connsiteY0" fmla="*/ 1669147 h 4683777"/>
              <a:gd name="connsiteX1" fmla="*/ 132824 w 3066771"/>
              <a:gd name="connsiteY1" fmla="*/ 1490413 h 4683777"/>
              <a:gd name="connsiteX2" fmla="*/ 3059704 w 3066771"/>
              <a:gd name="connsiteY2" fmla="*/ 0 h 4683777"/>
              <a:gd name="connsiteX3" fmla="*/ 3065525 w 3066771"/>
              <a:gd name="connsiteY3" fmla="*/ 3061810 h 4683777"/>
              <a:gd name="connsiteX4" fmla="*/ 2937461 w 3066771"/>
              <a:gd name="connsiteY4" fmla="*/ 3209644 h 4683777"/>
              <a:gd name="connsiteX5" fmla="*/ 135729 w 3066771"/>
              <a:gd name="connsiteY5" fmla="*/ 4648145 h 4683777"/>
              <a:gd name="connsiteX6" fmla="*/ 882 w 3066771"/>
              <a:gd name="connsiteY6" fmla="*/ 4601258 h 4683777"/>
              <a:gd name="connsiteX7" fmla="*/ 3683 w 3066771"/>
              <a:gd name="connsiteY7" fmla="*/ 1669147 h 4683777"/>
              <a:gd name="connsiteX0" fmla="*/ 3683 w 3066846"/>
              <a:gd name="connsiteY0" fmla="*/ 1669147 h 4683777"/>
              <a:gd name="connsiteX1" fmla="*/ 132824 w 3066846"/>
              <a:gd name="connsiteY1" fmla="*/ 1490413 h 4683777"/>
              <a:gd name="connsiteX2" fmla="*/ 3059704 w 3066846"/>
              <a:gd name="connsiteY2" fmla="*/ 0 h 4683777"/>
              <a:gd name="connsiteX3" fmla="*/ 3065525 w 3066846"/>
              <a:gd name="connsiteY3" fmla="*/ 3061810 h 4683777"/>
              <a:gd name="connsiteX4" fmla="*/ 2937461 w 3066846"/>
              <a:gd name="connsiteY4" fmla="*/ 3209644 h 4683777"/>
              <a:gd name="connsiteX5" fmla="*/ 135729 w 3066846"/>
              <a:gd name="connsiteY5" fmla="*/ 4648145 h 4683777"/>
              <a:gd name="connsiteX6" fmla="*/ 882 w 3066846"/>
              <a:gd name="connsiteY6" fmla="*/ 4601258 h 4683777"/>
              <a:gd name="connsiteX7" fmla="*/ 3683 w 3066846"/>
              <a:gd name="connsiteY7" fmla="*/ 1669147 h 4683777"/>
              <a:gd name="connsiteX0" fmla="*/ 3683 w 3065726"/>
              <a:gd name="connsiteY0" fmla="*/ 1669147 h 4683777"/>
              <a:gd name="connsiteX1" fmla="*/ 132824 w 3065726"/>
              <a:gd name="connsiteY1" fmla="*/ 1490413 h 4683777"/>
              <a:gd name="connsiteX2" fmla="*/ 3059704 w 3065726"/>
              <a:gd name="connsiteY2" fmla="*/ 0 h 4683777"/>
              <a:gd name="connsiteX3" fmla="*/ 3065525 w 3065726"/>
              <a:gd name="connsiteY3" fmla="*/ 3061810 h 4683777"/>
              <a:gd name="connsiteX4" fmla="*/ 2937461 w 3065726"/>
              <a:gd name="connsiteY4" fmla="*/ 3209644 h 4683777"/>
              <a:gd name="connsiteX5" fmla="*/ 135729 w 3065726"/>
              <a:gd name="connsiteY5" fmla="*/ 4648145 h 4683777"/>
              <a:gd name="connsiteX6" fmla="*/ 882 w 3065726"/>
              <a:gd name="connsiteY6" fmla="*/ 4601258 h 4683777"/>
              <a:gd name="connsiteX7" fmla="*/ 3683 w 3065726"/>
              <a:gd name="connsiteY7" fmla="*/ 1669147 h 4683777"/>
              <a:gd name="connsiteX0" fmla="*/ 3683 w 3277265"/>
              <a:gd name="connsiteY0" fmla="*/ 1909187 h 4923817"/>
              <a:gd name="connsiteX1" fmla="*/ 132824 w 3277265"/>
              <a:gd name="connsiteY1" fmla="*/ 1730453 h 4923817"/>
              <a:gd name="connsiteX2" fmla="*/ 3059704 w 3277265"/>
              <a:gd name="connsiteY2" fmla="*/ 240040 h 4923817"/>
              <a:gd name="connsiteX3" fmla="*/ 3062613 w 3277265"/>
              <a:gd name="connsiteY3" fmla="*/ 321847 h 4923817"/>
              <a:gd name="connsiteX4" fmla="*/ 3065525 w 3277265"/>
              <a:gd name="connsiteY4" fmla="*/ 3301850 h 4923817"/>
              <a:gd name="connsiteX5" fmla="*/ 2937461 w 3277265"/>
              <a:gd name="connsiteY5" fmla="*/ 3449684 h 4923817"/>
              <a:gd name="connsiteX6" fmla="*/ 135729 w 3277265"/>
              <a:gd name="connsiteY6" fmla="*/ 4888185 h 4923817"/>
              <a:gd name="connsiteX7" fmla="*/ 882 w 3277265"/>
              <a:gd name="connsiteY7" fmla="*/ 4841298 h 4923817"/>
              <a:gd name="connsiteX8" fmla="*/ 3683 w 3277265"/>
              <a:gd name="connsiteY8" fmla="*/ 1909187 h 4923817"/>
              <a:gd name="connsiteX0" fmla="*/ 3683 w 3133621"/>
              <a:gd name="connsiteY0" fmla="*/ 1902023 h 4916653"/>
              <a:gd name="connsiteX1" fmla="*/ 132824 w 3133621"/>
              <a:gd name="connsiteY1" fmla="*/ 1723289 h 4916653"/>
              <a:gd name="connsiteX2" fmla="*/ 2838503 w 3133621"/>
              <a:gd name="connsiteY2" fmla="*/ 249237 h 4916653"/>
              <a:gd name="connsiteX3" fmla="*/ 3062613 w 3133621"/>
              <a:gd name="connsiteY3" fmla="*/ 314683 h 4916653"/>
              <a:gd name="connsiteX4" fmla="*/ 3065525 w 3133621"/>
              <a:gd name="connsiteY4" fmla="*/ 3294686 h 4916653"/>
              <a:gd name="connsiteX5" fmla="*/ 2937461 w 3133621"/>
              <a:gd name="connsiteY5" fmla="*/ 3442520 h 4916653"/>
              <a:gd name="connsiteX6" fmla="*/ 135729 w 3133621"/>
              <a:gd name="connsiteY6" fmla="*/ 4881021 h 4916653"/>
              <a:gd name="connsiteX7" fmla="*/ 882 w 3133621"/>
              <a:gd name="connsiteY7" fmla="*/ 4834134 h 4916653"/>
              <a:gd name="connsiteX8" fmla="*/ 3683 w 3133621"/>
              <a:gd name="connsiteY8" fmla="*/ 1902023 h 4916653"/>
              <a:gd name="connsiteX0" fmla="*/ 3683 w 3191844"/>
              <a:gd name="connsiteY0" fmla="*/ 1880956 h 4895586"/>
              <a:gd name="connsiteX1" fmla="*/ 132824 w 3191844"/>
              <a:gd name="connsiteY1" fmla="*/ 1702222 h 4895586"/>
              <a:gd name="connsiteX2" fmla="*/ 2838503 w 3191844"/>
              <a:gd name="connsiteY2" fmla="*/ 228170 h 4895586"/>
              <a:gd name="connsiteX3" fmla="*/ 3167392 w 3191844"/>
              <a:gd name="connsiteY3" fmla="*/ 331793 h 4895586"/>
              <a:gd name="connsiteX4" fmla="*/ 3065525 w 3191844"/>
              <a:gd name="connsiteY4" fmla="*/ 3273619 h 4895586"/>
              <a:gd name="connsiteX5" fmla="*/ 2937461 w 3191844"/>
              <a:gd name="connsiteY5" fmla="*/ 3421453 h 4895586"/>
              <a:gd name="connsiteX6" fmla="*/ 135729 w 3191844"/>
              <a:gd name="connsiteY6" fmla="*/ 4859954 h 4895586"/>
              <a:gd name="connsiteX7" fmla="*/ 882 w 3191844"/>
              <a:gd name="connsiteY7" fmla="*/ 4813067 h 4895586"/>
              <a:gd name="connsiteX8" fmla="*/ 3683 w 3191844"/>
              <a:gd name="connsiteY8" fmla="*/ 1880956 h 4895586"/>
              <a:gd name="connsiteX0" fmla="*/ 3683 w 3196901"/>
              <a:gd name="connsiteY0" fmla="*/ 1756529 h 4771159"/>
              <a:gd name="connsiteX1" fmla="*/ 132824 w 3196901"/>
              <a:gd name="connsiteY1" fmla="*/ 1577795 h 4771159"/>
              <a:gd name="connsiteX2" fmla="*/ 2838503 w 3196901"/>
              <a:gd name="connsiteY2" fmla="*/ 103743 h 4771159"/>
              <a:gd name="connsiteX3" fmla="*/ 3167392 w 3196901"/>
              <a:gd name="connsiteY3" fmla="*/ 207366 h 4771159"/>
              <a:gd name="connsiteX4" fmla="*/ 3065525 w 3196901"/>
              <a:gd name="connsiteY4" fmla="*/ 3149192 h 4771159"/>
              <a:gd name="connsiteX5" fmla="*/ 2937461 w 3196901"/>
              <a:gd name="connsiteY5" fmla="*/ 3297026 h 4771159"/>
              <a:gd name="connsiteX6" fmla="*/ 135729 w 3196901"/>
              <a:gd name="connsiteY6" fmla="*/ 4735527 h 4771159"/>
              <a:gd name="connsiteX7" fmla="*/ 882 w 3196901"/>
              <a:gd name="connsiteY7" fmla="*/ 4688640 h 4771159"/>
              <a:gd name="connsiteX8" fmla="*/ 3683 w 3196901"/>
              <a:gd name="connsiteY8" fmla="*/ 1756529 h 4771159"/>
              <a:gd name="connsiteX0" fmla="*/ 3683 w 3196900"/>
              <a:gd name="connsiteY0" fmla="*/ 1756529 h 4771159"/>
              <a:gd name="connsiteX1" fmla="*/ 132824 w 3196900"/>
              <a:gd name="connsiteY1" fmla="*/ 1577795 h 4771159"/>
              <a:gd name="connsiteX2" fmla="*/ 2838503 w 3196900"/>
              <a:gd name="connsiteY2" fmla="*/ 103743 h 4771159"/>
              <a:gd name="connsiteX3" fmla="*/ 3167392 w 3196900"/>
              <a:gd name="connsiteY3" fmla="*/ 207366 h 4771159"/>
              <a:gd name="connsiteX4" fmla="*/ 3065525 w 3196900"/>
              <a:gd name="connsiteY4" fmla="*/ 3149192 h 4771159"/>
              <a:gd name="connsiteX5" fmla="*/ 2937461 w 3196900"/>
              <a:gd name="connsiteY5" fmla="*/ 3297026 h 4771159"/>
              <a:gd name="connsiteX6" fmla="*/ 135729 w 3196900"/>
              <a:gd name="connsiteY6" fmla="*/ 4735527 h 4771159"/>
              <a:gd name="connsiteX7" fmla="*/ 882 w 3196900"/>
              <a:gd name="connsiteY7" fmla="*/ 4688640 h 4771159"/>
              <a:gd name="connsiteX8" fmla="*/ 3683 w 3196900"/>
              <a:gd name="connsiteY8" fmla="*/ 1756529 h 4771159"/>
              <a:gd name="connsiteX0" fmla="*/ 3683 w 3253522"/>
              <a:gd name="connsiteY0" fmla="*/ 1740263 h 4754893"/>
              <a:gd name="connsiteX1" fmla="*/ 132824 w 3253522"/>
              <a:gd name="connsiteY1" fmla="*/ 1561529 h 4754893"/>
              <a:gd name="connsiteX2" fmla="*/ 2963657 w 3253522"/>
              <a:gd name="connsiteY2" fmla="*/ 109293 h 4754893"/>
              <a:gd name="connsiteX3" fmla="*/ 3167392 w 3253522"/>
              <a:gd name="connsiteY3" fmla="*/ 191100 h 4754893"/>
              <a:gd name="connsiteX4" fmla="*/ 3065525 w 3253522"/>
              <a:gd name="connsiteY4" fmla="*/ 3132926 h 4754893"/>
              <a:gd name="connsiteX5" fmla="*/ 2937461 w 3253522"/>
              <a:gd name="connsiteY5" fmla="*/ 3280760 h 4754893"/>
              <a:gd name="connsiteX6" fmla="*/ 135729 w 3253522"/>
              <a:gd name="connsiteY6" fmla="*/ 4719261 h 4754893"/>
              <a:gd name="connsiteX7" fmla="*/ 882 w 3253522"/>
              <a:gd name="connsiteY7" fmla="*/ 4672374 h 4754893"/>
              <a:gd name="connsiteX8" fmla="*/ 3683 w 3253522"/>
              <a:gd name="connsiteY8" fmla="*/ 1740263 h 4754893"/>
              <a:gd name="connsiteX0" fmla="*/ 3683 w 3167939"/>
              <a:gd name="connsiteY0" fmla="*/ 1656695 h 4671325"/>
              <a:gd name="connsiteX1" fmla="*/ 132824 w 3167939"/>
              <a:gd name="connsiteY1" fmla="*/ 1477961 h 4671325"/>
              <a:gd name="connsiteX2" fmla="*/ 2963657 w 3167939"/>
              <a:gd name="connsiteY2" fmla="*/ 25725 h 4671325"/>
              <a:gd name="connsiteX3" fmla="*/ 3167392 w 3167939"/>
              <a:gd name="connsiteY3" fmla="*/ 107532 h 4671325"/>
              <a:gd name="connsiteX4" fmla="*/ 3065525 w 3167939"/>
              <a:gd name="connsiteY4" fmla="*/ 3049358 h 4671325"/>
              <a:gd name="connsiteX5" fmla="*/ 2937461 w 3167939"/>
              <a:gd name="connsiteY5" fmla="*/ 3197192 h 4671325"/>
              <a:gd name="connsiteX6" fmla="*/ 135729 w 3167939"/>
              <a:gd name="connsiteY6" fmla="*/ 4635693 h 4671325"/>
              <a:gd name="connsiteX7" fmla="*/ 882 w 3167939"/>
              <a:gd name="connsiteY7" fmla="*/ 4588806 h 4671325"/>
              <a:gd name="connsiteX8" fmla="*/ 3683 w 3167939"/>
              <a:gd name="connsiteY8" fmla="*/ 1656695 h 4671325"/>
              <a:gd name="connsiteX0" fmla="*/ 3683 w 3065727"/>
              <a:gd name="connsiteY0" fmla="*/ 1663969 h 4678599"/>
              <a:gd name="connsiteX1" fmla="*/ 132824 w 3065727"/>
              <a:gd name="connsiteY1" fmla="*/ 1485235 h 4678599"/>
              <a:gd name="connsiteX2" fmla="*/ 2963657 w 3065727"/>
              <a:gd name="connsiteY2" fmla="*/ 32999 h 4678599"/>
              <a:gd name="connsiteX3" fmla="*/ 3062613 w 3065727"/>
              <a:gd name="connsiteY3" fmla="*/ 92990 h 4678599"/>
              <a:gd name="connsiteX4" fmla="*/ 3065525 w 3065727"/>
              <a:gd name="connsiteY4" fmla="*/ 3056632 h 4678599"/>
              <a:gd name="connsiteX5" fmla="*/ 2937461 w 3065727"/>
              <a:gd name="connsiteY5" fmla="*/ 3204466 h 4678599"/>
              <a:gd name="connsiteX6" fmla="*/ 135729 w 3065727"/>
              <a:gd name="connsiteY6" fmla="*/ 4642967 h 4678599"/>
              <a:gd name="connsiteX7" fmla="*/ 882 w 3065727"/>
              <a:gd name="connsiteY7" fmla="*/ 4596080 h 4678599"/>
              <a:gd name="connsiteX8" fmla="*/ 3683 w 3065727"/>
              <a:gd name="connsiteY8" fmla="*/ 1663969 h 4678599"/>
              <a:gd name="connsiteX0" fmla="*/ 3683 w 3065727"/>
              <a:gd name="connsiteY0" fmla="*/ 1655027 h 4669657"/>
              <a:gd name="connsiteX1" fmla="*/ 132824 w 3065727"/>
              <a:gd name="connsiteY1" fmla="*/ 1476293 h 4669657"/>
              <a:gd name="connsiteX2" fmla="*/ 2963657 w 3065727"/>
              <a:gd name="connsiteY2" fmla="*/ 24057 h 4669657"/>
              <a:gd name="connsiteX3" fmla="*/ 3062613 w 3065727"/>
              <a:gd name="connsiteY3" fmla="*/ 84048 h 4669657"/>
              <a:gd name="connsiteX4" fmla="*/ 3065525 w 3065727"/>
              <a:gd name="connsiteY4" fmla="*/ 3047690 h 4669657"/>
              <a:gd name="connsiteX5" fmla="*/ 2937461 w 3065727"/>
              <a:gd name="connsiteY5" fmla="*/ 3195524 h 4669657"/>
              <a:gd name="connsiteX6" fmla="*/ 135729 w 3065727"/>
              <a:gd name="connsiteY6" fmla="*/ 4634025 h 4669657"/>
              <a:gd name="connsiteX7" fmla="*/ 882 w 3065727"/>
              <a:gd name="connsiteY7" fmla="*/ 4587138 h 4669657"/>
              <a:gd name="connsiteX8" fmla="*/ 3683 w 3065727"/>
              <a:gd name="connsiteY8" fmla="*/ 1655027 h 4669657"/>
              <a:gd name="connsiteX0" fmla="*/ 3683 w 3065727"/>
              <a:gd name="connsiteY0" fmla="*/ 1653817 h 4668447"/>
              <a:gd name="connsiteX1" fmla="*/ 132824 w 3065727"/>
              <a:gd name="connsiteY1" fmla="*/ 1475083 h 4668447"/>
              <a:gd name="connsiteX2" fmla="*/ 2963657 w 3065727"/>
              <a:gd name="connsiteY2" fmla="*/ 22847 h 4668447"/>
              <a:gd name="connsiteX3" fmla="*/ 3062613 w 3065727"/>
              <a:gd name="connsiteY3" fmla="*/ 82838 h 4668447"/>
              <a:gd name="connsiteX4" fmla="*/ 3065525 w 3065727"/>
              <a:gd name="connsiteY4" fmla="*/ 3046480 h 4668447"/>
              <a:gd name="connsiteX5" fmla="*/ 2937461 w 3065727"/>
              <a:gd name="connsiteY5" fmla="*/ 3194314 h 4668447"/>
              <a:gd name="connsiteX6" fmla="*/ 135729 w 3065727"/>
              <a:gd name="connsiteY6" fmla="*/ 4632815 h 4668447"/>
              <a:gd name="connsiteX7" fmla="*/ 882 w 3065727"/>
              <a:gd name="connsiteY7" fmla="*/ 4585928 h 4668447"/>
              <a:gd name="connsiteX8" fmla="*/ 3683 w 3065727"/>
              <a:gd name="connsiteY8" fmla="*/ 1653817 h 4668447"/>
              <a:gd name="connsiteX0" fmla="*/ 3683 w 3065727"/>
              <a:gd name="connsiteY0" fmla="*/ 1658763 h 4673393"/>
              <a:gd name="connsiteX1" fmla="*/ 132824 w 3065727"/>
              <a:gd name="connsiteY1" fmla="*/ 1480029 h 4673393"/>
              <a:gd name="connsiteX2" fmla="*/ 2963657 w 3065727"/>
              <a:gd name="connsiteY2" fmla="*/ 27793 h 4673393"/>
              <a:gd name="connsiteX3" fmla="*/ 3062613 w 3065727"/>
              <a:gd name="connsiteY3" fmla="*/ 87784 h 4673393"/>
              <a:gd name="connsiteX4" fmla="*/ 3065525 w 3065727"/>
              <a:gd name="connsiteY4" fmla="*/ 3051426 h 4673393"/>
              <a:gd name="connsiteX5" fmla="*/ 2937461 w 3065727"/>
              <a:gd name="connsiteY5" fmla="*/ 3199260 h 4673393"/>
              <a:gd name="connsiteX6" fmla="*/ 135729 w 3065727"/>
              <a:gd name="connsiteY6" fmla="*/ 4637761 h 4673393"/>
              <a:gd name="connsiteX7" fmla="*/ 882 w 3065727"/>
              <a:gd name="connsiteY7" fmla="*/ 4590874 h 4673393"/>
              <a:gd name="connsiteX8" fmla="*/ 3683 w 3065727"/>
              <a:gd name="connsiteY8" fmla="*/ 1658763 h 4673393"/>
              <a:gd name="connsiteX0" fmla="*/ 3683 w 3065727"/>
              <a:gd name="connsiteY0" fmla="*/ 1658003 h 4672633"/>
              <a:gd name="connsiteX1" fmla="*/ 132824 w 3065727"/>
              <a:gd name="connsiteY1" fmla="*/ 1479269 h 4672633"/>
              <a:gd name="connsiteX2" fmla="*/ 2963657 w 3065727"/>
              <a:gd name="connsiteY2" fmla="*/ 27033 h 4672633"/>
              <a:gd name="connsiteX3" fmla="*/ 3062613 w 3065727"/>
              <a:gd name="connsiteY3" fmla="*/ 87024 h 4672633"/>
              <a:gd name="connsiteX4" fmla="*/ 3065525 w 3065727"/>
              <a:gd name="connsiteY4" fmla="*/ 3050666 h 4672633"/>
              <a:gd name="connsiteX5" fmla="*/ 2937461 w 3065727"/>
              <a:gd name="connsiteY5" fmla="*/ 3198500 h 4672633"/>
              <a:gd name="connsiteX6" fmla="*/ 135729 w 3065727"/>
              <a:gd name="connsiteY6" fmla="*/ 4637001 h 4672633"/>
              <a:gd name="connsiteX7" fmla="*/ 882 w 3065727"/>
              <a:gd name="connsiteY7" fmla="*/ 4590114 h 4672633"/>
              <a:gd name="connsiteX8" fmla="*/ 3683 w 3065727"/>
              <a:gd name="connsiteY8" fmla="*/ 1658003 h 4672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65727" h="4672633">
                <a:moveTo>
                  <a:pt x="3683" y="1658003"/>
                </a:moveTo>
                <a:cubicBezTo>
                  <a:pt x="2745" y="1524145"/>
                  <a:pt x="-8720" y="1551986"/>
                  <a:pt x="132824" y="1479269"/>
                </a:cubicBezTo>
                <a:lnTo>
                  <a:pt x="2963657" y="27033"/>
                </a:lnTo>
                <a:cubicBezTo>
                  <a:pt x="3044479" y="-16847"/>
                  <a:pt x="3067464" y="-14233"/>
                  <a:pt x="3062613" y="87024"/>
                </a:cubicBezTo>
                <a:cubicBezTo>
                  <a:pt x="3063584" y="1074905"/>
                  <a:pt x="3064554" y="2062785"/>
                  <a:pt x="3065525" y="3050666"/>
                </a:cubicBezTo>
                <a:cubicBezTo>
                  <a:pt x="3068435" y="3159290"/>
                  <a:pt x="3040600" y="3146360"/>
                  <a:pt x="2937461" y="3198500"/>
                </a:cubicBezTo>
                <a:lnTo>
                  <a:pt x="135729" y="4637001"/>
                </a:lnTo>
                <a:cubicBezTo>
                  <a:pt x="2152" y="4701788"/>
                  <a:pt x="8624" y="4673537"/>
                  <a:pt x="882" y="4590114"/>
                </a:cubicBezTo>
                <a:cubicBezTo>
                  <a:pt x="-3035" y="3601836"/>
                  <a:pt x="7600" y="2646281"/>
                  <a:pt x="3683" y="1658003"/>
                </a:cubicBezTo>
                <a:close/>
              </a:path>
            </a:pathLst>
          </a:custGeom>
          <a:ln>
            <a:noFill/>
          </a:ln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en-GB" dirty="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0399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568427" y="205978"/>
            <a:ext cx="6379838" cy="529568"/>
          </a:xfrm>
        </p:spPr>
        <p:txBody>
          <a:bodyPr vert="horz" lIns="0" tIns="0" rIns="0" bIns="0" rtlCol="0" anchor="ctr">
            <a:noAutofit/>
          </a:bodyPr>
          <a:lstStyle>
            <a:lvl1pPr>
              <a:defRPr lang="en-GB">
                <a:latin typeface="+mj-lt"/>
              </a:defRPr>
            </a:lvl1pPr>
          </a:lstStyle>
          <a:p>
            <a:pPr lvl="0"/>
            <a:r>
              <a:rPr lang="en-US" dirty="0"/>
              <a:t>Click to edit page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2294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直線コネクタ 9"/>
          <p:cNvCxnSpPr>
            <a:cxnSpLocks noChangeShapeType="1"/>
          </p:cNvCxnSpPr>
          <p:nvPr userDrawn="1"/>
        </p:nvCxnSpPr>
        <p:spPr bwMode="auto">
          <a:xfrm>
            <a:off x="108472" y="699542"/>
            <a:ext cx="8712000" cy="1191"/>
          </a:xfrm>
          <a:prstGeom prst="line">
            <a:avLst/>
          </a:prstGeom>
          <a:noFill/>
          <a:ln w="25400" algn="ctr">
            <a:solidFill>
              <a:srgbClr val="F5002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直線コネクタ 14"/>
          <p:cNvCxnSpPr>
            <a:cxnSpLocks noChangeShapeType="1"/>
          </p:cNvCxnSpPr>
          <p:nvPr userDrawn="1"/>
        </p:nvCxnSpPr>
        <p:spPr bwMode="auto">
          <a:xfrm>
            <a:off x="323528" y="752500"/>
            <a:ext cx="8712000" cy="0"/>
          </a:xfrm>
          <a:prstGeom prst="line">
            <a:avLst/>
          </a:prstGeom>
          <a:noFill/>
          <a:ln w="25400" algn="ctr">
            <a:solidFill>
              <a:srgbClr val="525B5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" name="平行四辺形 20"/>
          <p:cNvSpPr/>
          <p:nvPr userDrawn="1"/>
        </p:nvSpPr>
        <p:spPr>
          <a:xfrm flipH="1">
            <a:off x="8694966" y="627534"/>
            <a:ext cx="197514" cy="108000"/>
          </a:xfrm>
          <a:prstGeom prst="parallelogram">
            <a:avLst>
              <a:gd name="adj" fmla="val 14719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25"/>
          </a:p>
        </p:txBody>
      </p:sp>
      <p:sp>
        <p:nvSpPr>
          <p:cNvPr id="19" name="Footer Placeholder 4"/>
          <p:cNvSpPr txBox="1">
            <a:spLocks/>
          </p:cNvSpPr>
          <p:nvPr/>
        </p:nvSpPr>
        <p:spPr bwMode="gray">
          <a:xfrm>
            <a:off x="900464" y="4912030"/>
            <a:ext cx="8172000" cy="180000"/>
          </a:xfrm>
          <a:prstGeom prst="rect">
            <a:avLst/>
          </a:prstGeom>
          <a:solidFill>
            <a:srgbClr val="525B5C"/>
          </a:solidFill>
        </p:spPr>
        <p:txBody>
          <a:bodyPr vert="horz" wrap="square" lIns="0" tIns="0" rIns="0" bIns="0" rtlCol="0" anchor="ctr">
            <a:noAutofit/>
          </a:bodyPr>
          <a:lstStyle>
            <a:defPPr>
              <a:defRPr lang="en-US"/>
            </a:defPPr>
            <a:lvl1pPr lvl="0" algn="r">
              <a:defRPr sz="800">
                <a:solidFill>
                  <a:schemeClr val="tx2"/>
                </a:solidFill>
              </a:defRPr>
            </a:lvl1pPr>
          </a:lstStyle>
          <a:p>
            <a:pPr marL="0" lvl="0" algn="l" defTabSz="914400" rtl="0" eaLnBrk="1" latinLnBrk="0" hangingPunct="1"/>
            <a:r>
              <a:rPr lang="ja-JP" altLang="en-US" sz="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　</a:t>
            </a:r>
            <a:r>
              <a:rPr lang="en-US" sz="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Copyright © Murata Software Co., Ltd. All rights</a:t>
            </a:r>
            <a:r>
              <a:rPr lang="en-US" sz="800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reserved.</a:t>
            </a:r>
            <a:endParaRPr lang="en-GB" sz="800" kern="120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4" name="図 3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803998"/>
            <a:ext cx="839909" cy="324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568427" y="205979"/>
            <a:ext cx="6379838" cy="50608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568427" y="1059583"/>
            <a:ext cx="8102539" cy="35350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Slide Number Placeholder 5"/>
          <p:cNvSpPr txBox="1">
            <a:spLocks/>
          </p:cNvSpPr>
          <p:nvPr/>
        </p:nvSpPr>
        <p:spPr bwMode="gray">
          <a:xfrm>
            <a:off x="8796663" y="4938142"/>
            <a:ext cx="264193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 algn="r">
              <a:defRPr sz="800">
                <a:solidFill>
                  <a:schemeClr val="bg1"/>
                </a:solidFill>
              </a:defRPr>
            </a:lvl1pPr>
          </a:lstStyle>
          <a:p>
            <a:pPr lvl="0" algn="l"/>
            <a:fld id="{35031298-4CBC-4EC8-B1EA-1DEB552B8D7C}" type="slidenum">
              <a:rPr lang="en-GB" b="1" smtClean="0">
                <a:solidFill>
                  <a:schemeClr val="bg1"/>
                </a:solidFill>
              </a:rPr>
              <a:pPr lvl="0" algn="l"/>
              <a:t>‹#›</a:t>
            </a:fld>
            <a:endParaRPr lang="en-GB" b="1">
              <a:solidFill>
                <a:schemeClr val="bg1"/>
              </a:solidFill>
            </a:endParaRPr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7322053" y="4962658"/>
            <a:ext cx="1339277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>
              <a:defRPr sz="64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algn="r"/>
            <a:fld id="{9FB042EA-7302-4DB6-8B0F-B44C8CB2054C}" type="datetime4">
              <a:rPr lang="en-GB" smtClean="0">
                <a:solidFill>
                  <a:schemeClr val="bg1"/>
                </a:solidFill>
              </a:rPr>
              <a:pPr lvl="0" algn="r"/>
              <a:t>23 April 2024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18" name="平行四辺形 17"/>
          <p:cNvSpPr/>
          <p:nvPr userDrawn="1"/>
        </p:nvSpPr>
        <p:spPr>
          <a:xfrm flipH="1">
            <a:off x="277650" y="735558"/>
            <a:ext cx="197514" cy="108000"/>
          </a:xfrm>
          <a:prstGeom prst="parallelogram">
            <a:avLst>
              <a:gd name="adj" fmla="val 14719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25"/>
          </a:p>
        </p:txBody>
      </p:sp>
      <p:pic>
        <p:nvPicPr>
          <p:cNvPr id="16" name="図 15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496" y="411510"/>
            <a:ext cx="1980000" cy="216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001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55" r:id="rId2"/>
    <p:sldLayoutId id="2147483656" r:id="rId3"/>
    <p:sldLayoutId id="2147483657" r:id="rId4"/>
    <p:sldLayoutId id="2147483667" r:id="rId5"/>
  </p:sldLayoutIdLst>
  <p:hf sldNum="0" hdr="0" ftr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1920" kern="1200">
          <a:solidFill>
            <a:schemeClr val="bg2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342900" marR="0" indent="-3429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CF142B"/>
        </a:buClr>
        <a:buSzTx/>
        <a:buFont typeface="Arial" pitchFamily="34" charset="0"/>
        <a:buChar char="•"/>
        <a:tabLst/>
        <a:defRPr sz="1600" b="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1pPr>
      <a:lvl2pPr marL="742950" marR="0" indent="-28575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CF142B"/>
        </a:buClr>
        <a:buSzTx/>
        <a:buFont typeface="Arial" pitchFamily="34" charset="0"/>
        <a:buChar char="–"/>
        <a:tabLst/>
        <a:defRPr sz="144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2pPr>
      <a:lvl3pPr marL="1143000" marR="0" indent="-2286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CF142B"/>
        </a:buClr>
        <a:buSzTx/>
        <a:buFont typeface="Arial" pitchFamily="34" charset="0"/>
        <a:buChar char="•"/>
        <a:tabLst/>
        <a:defRPr sz="128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3pPr>
      <a:lvl4pPr marL="1600200" marR="0" indent="-2286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CF142B"/>
        </a:buClr>
        <a:buSzTx/>
        <a:buFont typeface="Arial" pitchFamily="34" charset="0"/>
        <a:buChar char="–"/>
        <a:tabLst/>
        <a:defRPr sz="112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4pPr>
      <a:lvl5pPr marL="2057400" marR="0" indent="-2286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CF142B"/>
        </a:buClr>
        <a:buSzTx/>
        <a:buFont typeface="Arial" pitchFamily="34" charset="0"/>
        <a:buChar char="»"/>
        <a:tabLst/>
        <a:defRPr sz="96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5pPr>
      <a:lvl6pPr marL="1077913" indent="-269875" algn="l" defTabSz="914400" rtl="0" eaLnBrk="1" latinLnBrk="0" hangingPunct="1">
        <a:lnSpc>
          <a:spcPct val="110000"/>
        </a:lnSpc>
        <a:spcBef>
          <a:spcPts val="0"/>
        </a:spcBef>
        <a:spcAft>
          <a:spcPts val="800"/>
        </a:spcAft>
        <a:buClr>
          <a:schemeClr val="bg2"/>
        </a:buClr>
        <a:buFont typeface="Arial" panose="020B0604020202020204" pitchFamily="34" charset="0"/>
        <a:buChar char="–"/>
        <a:defRPr sz="1120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1347788" indent="-269875" algn="l" defTabSz="914400" rtl="0" eaLnBrk="1" latinLnBrk="0" hangingPunct="1">
        <a:lnSpc>
          <a:spcPct val="110000"/>
        </a:lnSpc>
        <a:spcBef>
          <a:spcPts val="0"/>
        </a:spcBef>
        <a:spcAft>
          <a:spcPts val="800"/>
        </a:spcAft>
        <a:buClr>
          <a:schemeClr val="bg2"/>
        </a:buClr>
        <a:buFont typeface="Arial" panose="020B0604020202020204" pitchFamily="34" charset="0"/>
        <a:buChar char="–"/>
        <a:defRPr sz="112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1617663" indent="-268288" algn="l" defTabSz="914400" rtl="0" eaLnBrk="1" latinLnBrk="0" hangingPunct="1">
        <a:lnSpc>
          <a:spcPct val="110000"/>
        </a:lnSpc>
        <a:spcBef>
          <a:spcPts val="0"/>
        </a:spcBef>
        <a:spcAft>
          <a:spcPts val="800"/>
        </a:spcAft>
        <a:buClr>
          <a:schemeClr val="bg2"/>
        </a:buClr>
        <a:buFont typeface="Arial" panose="020B0604020202020204" pitchFamily="34" charset="0"/>
        <a:buChar char="–"/>
        <a:defRPr sz="112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1885950" indent="-269875" algn="l" defTabSz="914400" rtl="0" eaLnBrk="1" latinLnBrk="0" hangingPunct="1">
        <a:lnSpc>
          <a:spcPct val="110000"/>
        </a:lnSpc>
        <a:spcBef>
          <a:spcPts val="0"/>
        </a:spcBef>
        <a:spcAft>
          <a:spcPts val="800"/>
        </a:spcAft>
        <a:buClr>
          <a:schemeClr val="bg2"/>
        </a:buClr>
        <a:buFont typeface="Arial" panose="020B0604020202020204" pitchFamily="34" charset="0"/>
        <a:buChar char="–"/>
        <a:defRPr sz="112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7" Type="http://schemas.openxmlformats.org/officeDocument/2006/relationships/image" Target="../media/image16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411510"/>
            <a:ext cx="6192688" cy="701823"/>
          </a:xfrm>
        </p:spPr>
        <p:txBody>
          <a:bodyPr anchor="ctr">
            <a:normAutofit/>
          </a:bodyPr>
          <a:lstStyle/>
          <a:p>
            <a:r>
              <a:rPr lang="ja-JP" altLang="en-US" noProof="1"/>
              <a:t>Parametric Analysis Using Macros</a:t>
            </a:r>
            <a:endParaRPr lang="fi-FI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366BF51-C7EC-3C48-82CD-E27861DCB218}"/>
              </a:ext>
            </a:extLst>
          </p:cNvPr>
          <p:cNvGrpSpPr/>
          <p:nvPr/>
        </p:nvGrpSpPr>
        <p:grpSpPr>
          <a:xfrm>
            <a:off x="6156176" y="3507854"/>
            <a:ext cx="2952328" cy="1421094"/>
            <a:chOff x="5832140" y="1738779"/>
            <a:chExt cx="2952328" cy="1421094"/>
          </a:xfrm>
        </p:grpSpPr>
        <p:sp>
          <p:nvSpPr>
            <p:cNvPr id="7" name="円/楕円 6"/>
            <p:cNvSpPr/>
            <p:nvPr/>
          </p:nvSpPr>
          <p:spPr bwMode="gray">
            <a:xfrm>
              <a:off x="6073159" y="1959858"/>
              <a:ext cx="1008000" cy="100800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32140" y="1738779"/>
              <a:ext cx="2952328" cy="1421094"/>
            </a:xfrm>
            <a:prstGeom prst="rect">
              <a:avLst/>
            </a:prstGeom>
          </p:spPr>
        </p:pic>
      </p:grpSp>
      <p:pic>
        <p:nvPicPr>
          <p:cNvPr id="8" name="図 7">
            <a:extLst>
              <a:ext uri="{FF2B5EF4-FFF2-40B4-BE49-F238E27FC236}">
                <a16:creationId xmlns:a16="http://schemas.microsoft.com/office/drawing/2014/main" id="{2479011C-039E-374B-0F15-30159E270F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1347614"/>
            <a:ext cx="5939780" cy="275091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03525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noProof="1"/>
              <a:t>Advantages of Parametric Analysis in Macros</a:t>
            </a:r>
            <a:endParaRPr lang="fi-FI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7DC3E7E-E572-4BD7-A885-4CA59162F770}"/>
              </a:ext>
            </a:extLst>
          </p:cNvPr>
          <p:cNvSpPr txBox="1"/>
          <p:nvPr/>
        </p:nvSpPr>
        <p:spPr>
          <a:xfrm>
            <a:off x="611560" y="986453"/>
            <a:ext cx="8007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noProof="1"/>
              <a:t>Femtet allows parametric analysis from the GUI without using macros.</a:t>
            </a:r>
            <a:endParaRPr kumimoji="1" lang="en-US" altLang="ja-JP"/>
          </a:p>
          <a:p>
            <a:r>
              <a:rPr kumimoji="1" lang="ja-JP" altLang="en-US" noProof="1"/>
              <a:t>Each has the following advantages and disadvantages:</a:t>
            </a:r>
          </a:p>
        </p:txBody>
      </p:sp>
      <p:graphicFrame>
        <p:nvGraphicFramePr>
          <p:cNvPr id="4" name="表 5">
            <a:extLst>
              <a:ext uri="{FF2B5EF4-FFF2-40B4-BE49-F238E27FC236}">
                <a16:creationId xmlns:a16="http://schemas.microsoft.com/office/drawing/2014/main" id="{19DCE0F6-C90A-4D82-8D5A-07641B3426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845571"/>
              </p:ext>
            </p:extLst>
          </p:nvPr>
        </p:nvGraphicFramePr>
        <p:xfrm>
          <a:off x="467545" y="1697542"/>
          <a:ext cx="8288169" cy="25044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368151">
                  <a:extLst>
                    <a:ext uri="{9D8B030D-6E8A-4147-A177-3AD203B41FA5}">
                      <a16:colId xmlns:a16="http://schemas.microsoft.com/office/drawing/2014/main" val="626181982"/>
                    </a:ext>
                  </a:extLst>
                </a:gridCol>
                <a:gridCol w="3384376">
                  <a:extLst>
                    <a:ext uri="{9D8B030D-6E8A-4147-A177-3AD203B41FA5}">
                      <a16:colId xmlns:a16="http://schemas.microsoft.com/office/drawing/2014/main" val="1965252155"/>
                    </a:ext>
                  </a:extLst>
                </a:gridCol>
                <a:gridCol w="3535642">
                  <a:extLst>
                    <a:ext uri="{9D8B030D-6E8A-4147-A177-3AD203B41FA5}">
                      <a16:colId xmlns:a16="http://schemas.microsoft.com/office/drawing/2014/main" val="39328700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128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80" noProof="1"/>
                        <a:t>Parametric Analysis in GUI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80" noProof="1"/>
                        <a:t>Parametric Analysis in Macro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1570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noProof="1"/>
                        <a:t>A</a:t>
                      </a:r>
                      <a:r>
                        <a:rPr kumimoji="1" lang="ja-JP" altLang="en-US" sz="1400" noProof="1"/>
                        <a:t>dvantages</a:t>
                      </a:r>
                      <a:endParaRPr kumimoji="1" lang="ja-JP" altLang="en-US" sz="1280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80" b="1" noProof="1">
                          <a:solidFill>
                            <a:srgbClr val="0070C0"/>
                          </a:solidFill>
                        </a:rPr>
                        <a:t>No programming required</a:t>
                      </a:r>
                      <a:endParaRPr kumimoji="1" lang="en-US" altLang="ja-JP" sz="1280" b="1">
                        <a:solidFill>
                          <a:srgbClr val="0070C0"/>
                        </a:solidFill>
                      </a:endParaRPr>
                    </a:p>
                    <a:p>
                      <a:r>
                        <a:rPr kumimoji="1" lang="en-US" altLang="ja-JP" sz="1280" noProof="1"/>
                        <a:t>It’s possible to s</a:t>
                      </a:r>
                      <a:r>
                        <a:rPr kumimoji="1" lang="ja-JP" altLang="en-US" sz="1280" noProof="1"/>
                        <a:t>pecify the results you want to obtain in advance</a:t>
                      </a:r>
                      <a:r>
                        <a:rPr kumimoji="1" lang="en-US" altLang="ja-JP" sz="1280" noProof="1"/>
                        <a:t>.</a:t>
                      </a:r>
                      <a:endParaRPr kumimoji="1" lang="en-US" altLang="ja-JP" sz="1280"/>
                    </a:p>
                    <a:p>
                      <a:r>
                        <a:rPr kumimoji="1" lang="ja-JP" altLang="en-US" sz="1280" noProof="1"/>
                        <a:t>Model generation errors can also be skipped.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80" b="1" noProof="1">
                          <a:solidFill>
                            <a:srgbClr val="0070C0"/>
                          </a:solidFill>
                        </a:rPr>
                        <a:t>Allows automatic saving of model and result diagrams</a:t>
                      </a:r>
                      <a:endParaRPr kumimoji="1" lang="en-US" altLang="ja-JP" sz="1280" b="1">
                        <a:solidFill>
                          <a:srgbClr val="0070C0"/>
                        </a:solidFill>
                      </a:endParaRPr>
                    </a:p>
                    <a:p>
                      <a:endParaRPr kumimoji="1" lang="ja-JP" altLang="en-US" sz="128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38885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noProof="1"/>
                        <a:t>D</a:t>
                      </a:r>
                      <a:r>
                        <a:rPr kumimoji="1" lang="ja-JP" altLang="en-US" sz="1400" noProof="1"/>
                        <a:t>isadvantages</a:t>
                      </a:r>
                      <a:endParaRPr kumimoji="1" lang="ja-JP" altLang="en-US" sz="1280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80" b="1" noProof="1">
                          <a:solidFill>
                            <a:srgbClr val="FF0000"/>
                          </a:solidFill>
                        </a:rPr>
                        <a:t>Automatic saving of model diagrams and result diagrams is not supported.</a:t>
                      </a:r>
                      <a:endParaRPr kumimoji="1" lang="en-US" altLang="ja-JP" sz="1280" b="1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kumimoji="1" lang="ja-JP" altLang="en-US" sz="1280" noProof="1"/>
                        <a:t>It is possible to open the result file in order by </a:t>
                      </a:r>
                      <a:r>
                        <a:rPr kumimoji="1" lang="ja-JP" altLang="en-US" sz="1280" noProof="1">
                          <a:solidFill>
                            <a:schemeClr val="bg2"/>
                          </a:solidFill>
                        </a:rPr>
                        <a:t>macro processing</a:t>
                      </a:r>
                      <a:r>
                        <a:rPr kumimoji="1" lang="ja-JP" altLang="en-US" sz="1280" noProof="1"/>
                        <a:t> and save the result diagram automatically. </a:t>
                      </a:r>
                      <a:r>
                        <a:rPr kumimoji="1" lang="en-US" altLang="ja-JP" sz="720" noProof="1">
                          <a:solidFill>
                            <a:schemeClr val="bg2"/>
                          </a:solidFill>
                        </a:rPr>
                        <a:t>*Requires programming</a:t>
                      </a:r>
                      <a:endParaRPr kumimoji="1" lang="ja-JP" altLang="en-US" sz="128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80" b="1" noProof="1">
                          <a:solidFill>
                            <a:srgbClr val="FF0000"/>
                          </a:solidFill>
                        </a:rPr>
                        <a:t>Requires programming</a:t>
                      </a:r>
                      <a:endParaRPr kumimoji="1" lang="en-US" altLang="ja-JP" sz="1280" b="1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kumimoji="1" lang="ja-JP" altLang="en-US" sz="1280" noProof="1"/>
                        <a:t>Code description of the result you want to obtain in advance is required.</a:t>
                      </a:r>
                      <a:endParaRPr kumimoji="1" lang="en-US" altLang="ja-JP" sz="1280"/>
                    </a:p>
                    <a:p>
                      <a:r>
                        <a:rPr kumimoji="1" lang="ja-JP" altLang="en-US" sz="1280" noProof="1"/>
                        <a:t>If a model generation error occurs, processing stops.</a:t>
                      </a:r>
                      <a:endParaRPr kumimoji="1" lang="en-US" altLang="ja-JP" sz="128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23747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5688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noProof="1"/>
              <a:t>Flow of Parametric Analysis with Macros</a:t>
            </a:r>
            <a:endParaRPr lang="fi-FI"/>
          </a:p>
        </p:txBody>
      </p:sp>
      <p:graphicFrame>
        <p:nvGraphicFramePr>
          <p:cNvPr id="11" name="表 5">
            <a:extLst>
              <a:ext uri="{FF2B5EF4-FFF2-40B4-BE49-F238E27FC236}">
                <a16:creationId xmlns:a16="http://schemas.microsoft.com/office/drawing/2014/main" id="{4C88D083-BDB2-4B22-A688-7FFD11D9DC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4032915"/>
              </p:ext>
            </p:extLst>
          </p:nvPr>
        </p:nvGraphicFramePr>
        <p:xfrm>
          <a:off x="487103" y="1131590"/>
          <a:ext cx="8169793" cy="170484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824977">
                  <a:extLst>
                    <a:ext uri="{9D8B030D-6E8A-4147-A177-3AD203B41FA5}">
                      <a16:colId xmlns:a16="http://schemas.microsoft.com/office/drawing/2014/main" val="626181982"/>
                    </a:ext>
                  </a:extLst>
                </a:gridCol>
                <a:gridCol w="5735130">
                  <a:extLst>
                    <a:ext uri="{9D8B030D-6E8A-4147-A177-3AD203B41FA5}">
                      <a16:colId xmlns:a16="http://schemas.microsoft.com/office/drawing/2014/main" val="1965252155"/>
                    </a:ext>
                  </a:extLst>
                </a:gridCol>
                <a:gridCol w="1609686">
                  <a:extLst>
                    <a:ext uri="{9D8B030D-6E8A-4147-A177-3AD203B41FA5}">
                      <a16:colId xmlns:a16="http://schemas.microsoft.com/office/drawing/2014/main" val="39328700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128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80" noProof="1"/>
                        <a:t>Contents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80" noProof="1"/>
                        <a:t>Remarks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1570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80" noProof="1"/>
                        <a:t>Step.1</a:t>
                      </a:r>
                      <a:endParaRPr kumimoji="1" lang="ja-JP" altLang="en-US" sz="128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80" b="0" noProof="1">
                          <a:solidFill>
                            <a:schemeClr val="tx1"/>
                          </a:solidFill>
                        </a:rPr>
                        <a:t>Prepare</a:t>
                      </a:r>
                      <a:r>
                        <a:rPr kumimoji="1" lang="ja-JP" altLang="en-US" sz="1280" b="0" noProof="1">
                          <a:solidFill>
                            <a:schemeClr val="tx1"/>
                          </a:solidFill>
                        </a:rPr>
                        <a:t> a Femtet project file with variables set for the conditions you want to set parameters for.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80" noProof="1"/>
                        <a:t>Slide4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38885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80" noProof="1"/>
                        <a:t>Step.2</a:t>
                      </a:r>
                      <a:endParaRPr kumimoji="1" lang="ja-JP" altLang="en-US" sz="128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80" noProof="1"/>
                        <a:t>Prepare a program (ex.VBA macro) that opens the project file in Step1, run the analysis with different variable conditions, and retrieve the results.</a:t>
                      </a:r>
                      <a:endParaRPr kumimoji="1" lang="en-US" altLang="ja-JP" sz="128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80" noProof="1"/>
                        <a:t>Slide</a:t>
                      </a:r>
                      <a:r>
                        <a:rPr kumimoji="1" lang="en-US" altLang="ja-JP" sz="1280" noProof="1"/>
                        <a:t>7</a:t>
                      </a:r>
                      <a:r>
                        <a:rPr kumimoji="1" lang="ja-JP" altLang="en-US" sz="1280" noProof="1"/>
                        <a:t>~</a:t>
                      </a:r>
                      <a:r>
                        <a:rPr kumimoji="1" lang="en-US" altLang="ja-JP" sz="1280" noProof="1"/>
                        <a:t>8</a:t>
                      </a:r>
                      <a:endParaRPr kumimoji="1" lang="en-US" altLang="ja-JP" sz="128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23747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80" noProof="1"/>
                        <a:t>Step.3</a:t>
                      </a:r>
                      <a:endParaRPr kumimoji="1" lang="ja-JP" altLang="en-US" sz="128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80" noProof="1"/>
                        <a:t>Run the macro in Step2</a:t>
                      </a:r>
                      <a:endParaRPr kumimoji="1" lang="en-US" altLang="ja-JP" sz="128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80" noProof="1"/>
                        <a:t>Slide</a:t>
                      </a:r>
                      <a:r>
                        <a:rPr kumimoji="1" lang="en-US" altLang="ja-JP" sz="1280" noProof="1"/>
                        <a:t>5</a:t>
                      </a:r>
                      <a:endParaRPr kumimoji="1" lang="en-US" altLang="ja-JP" sz="128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7058540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DA8F1D7-EF68-4033-A193-7A549ABCD9E0}"/>
              </a:ext>
            </a:extLst>
          </p:cNvPr>
          <p:cNvSpPr txBox="1"/>
          <p:nvPr/>
        </p:nvSpPr>
        <p:spPr>
          <a:xfrm>
            <a:off x="424968" y="3579862"/>
            <a:ext cx="839550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noProof="1"/>
              <a:t>*The model creation process can also be macroscopic, but in that case,a program for the model creation section is </a:t>
            </a:r>
            <a:r>
              <a:rPr kumimoji="1" lang="ja-JP" altLang="en-US" noProof="1"/>
              <a:t>necessary. The method of this sample </a:t>
            </a:r>
            <a:r>
              <a:rPr kumimoji="1" lang="en-US" altLang="ja-JP" noProof="1"/>
              <a:t>opens prepared project file and </a:t>
            </a:r>
            <a:r>
              <a:rPr kumimoji="1" lang="ja-JP" altLang="en-US" noProof="1"/>
              <a:t>minimizes the amount of macro code.</a:t>
            </a:r>
          </a:p>
        </p:txBody>
      </p:sp>
    </p:spTree>
    <p:extLst>
      <p:ext uri="{BB962C8B-B14F-4D97-AF65-F5344CB8AC3E}">
        <p14:creationId xmlns:p14="http://schemas.microsoft.com/office/powerpoint/2010/main" val="2017884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FEC952BC-628C-4BC1-8D02-C943DEA3B8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832" y="1275606"/>
            <a:ext cx="4494634" cy="33634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noProof="1"/>
              <a:t>Sample Project Files</a:t>
            </a:r>
            <a:endParaRPr lang="fi-FI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5528312-EB4E-40A8-8BE3-4F9F9A487860}"/>
              </a:ext>
            </a:extLst>
          </p:cNvPr>
          <p:cNvSpPr txBox="1"/>
          <p:nvPr/>
        </p:nvSpPr>
        <p:spPr>
          <a:xfrm>
            <a:off x="537916" y="987574"/>
            <a:ext cx="4610147" cy="43088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1100" noProof="1"/>
              <a:t>The width of the cantilever body can be changed by the variable W and the height can be changed by the variable H.</a:t>
            </a:r>
            <a:endParaRPr kumimoji="1" lang="en-US" altLang="ja-JP" sz="110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EA35E60-52EB-448A-B6F7-8F275076261B}"/>
              </a:ext>
            </a:extLst>
          </p:cNvPr>
          <p:cNvSpPr txBox="1"/>
          <p:nvPr/>
        </p:nvSpPr>
        <p:spPr>
          <a:xfrm>
            <a:off x="5436096" y="3939902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noProof="1"/>
              <a:t>W</a:t>
            </a:r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487484B-A5EF-44BA-BBD3-B8508E0900B7}"/>
              </a:ext>
            </a:extLst>
          </p:cNvPr>
          <p:cNvSpPr txBox="1"/>
          <p:nvPr/>
        </p:nvSpPr>
        <p:spPr>
          <a:xfrm>
            <a:off x="7452320" y="185167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noProof="1"/>
              <a:t>H</a:t>
            </a:r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05B7944B-55B0-4571-9B13-C6861A2DD093}"/>
              </a:ext>
            </a:extLst>
          </p:cNvPr>
          <p:cNvSpPr txBox="1"/>
          <p:nvPr/>
        </p:nvSpPr>
        <p:spPr>
          <a:xfrm>
            <a:off x="1951836" y="3566758"/>
            <a:ext cx="1684060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noProof="1"/>
              <a:t>D</a:t>
            </a:r>
            <a:r>
              <a:rPr kumimoji="1" lang="ja-JP" altLang="en-US" noProof="1"/>
              <a:t>isplacement </a:t>
            </a:r>
            <a:r>
              <a:rPr kumimoji="1" lang="en-US" altLang="ja-JP" noProof="1"/>
              <a:t>F</a:t>
            </a:r>
            <a:r>
              <a:rPr kumimoji="1" lang="ja-JP" altLang="en-US" noProof="1"/>
              <a:t>ix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4436E7B-75C4-495A-831E-E9383A0E28BE}"/>
              </a:ext>
            </a:extLst>
          </p:cNvPr>
          <p:cNvSpPr txBox="1"/>
          <p:nvPr/>
        </p:nvSpPr>
        <p:spPr>
          <a:xfrm>
            <a:off x="6516216" y="126457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noProof="1"/>
              <a:t>Load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7DBA855C-6EC5-D145-59B4-2CB8B643C6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1594765"/>
            <a:ext cx="2524125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8556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/>
              <a:t>Variable Setting with Excel setting sheet</a:t>
            </a:r>
            <a:endParaRPr lang="fi-FI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73566004-FA1B-8A57-FDF1-DC808701F7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203598"/>
            <a:ext cx="7390978" cy="2093582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3B3AF4E-016D-B872-1CD6-11DFFC5A195B}"/>
              </a:ext>
            </a:extLst>
          </p:cNvPr>
          <p:cNvSpPr/>
          <p:nvPr/>
        </p:nvSpPr>
        <p:spPr bwMode="gray">
          <a:xfrm>
            <a:off x="5292080" y="2067694"/>
            <a:ext cx="2782466" cy="1296144"/>
          </a:xfrm>
          <a:prstGeom prst="rect">
            <a:avLst/>
          </a:prstGeom>
          <a:noFill/>
          <a:ln w="38100">
            <a:solidFill>
              <a:schemeClr val="bg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052488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noProof="1"/>
              <a:t>Operation result (output model and image)</a:t>
            </a:r>
            <a:endParaRPr lang="fi-FI"/>
          </a:p>
        </p:txBody>
      </p:sp>
      <p:pic>
        <p:nvPicPr>
          <p:cNvPr id="14" name="図 13" descr="文字と数字と文字の加工写真&#10;&#10;低い精度で自動的に生成された説明">
            <a:extLst>
              <a:ext uri="{FF2B5EF4-FFF2-40B4-BE49-F238E27FC236}">
                <a16:creationId xmlns:a16="http://schemas.microsoft.com/office/drawing/2014/main" id="{2DB973BE-BC21-B79A-84A4-DA5EFFD96F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8574" y="2839548"/>
            <a:ext cx="2438400" cy="1828800"/>
          </a:xfrm>
          <a:prstGeom prst="rect">
            <a:avLst/>
          </a:prstGeom>
        </p:spPr>
      </p:pic>
      <p:pic>
        <p:nvPicPr>
          <p:cNvPr id="18" name="図 17" descr="ダイアグラム, 設計図&#10;&#10;中程度の精度で自動的に生成された説明">
            <a:extLst>
              <a:ext uri="{FF2B5EF4-FFF2-40B4-BE49-F238E27FC236}">
                <a16:creationId xmlns:a16="http://schemas.microsoft.com/office/drawing/2014/main" id="{4B9188A3-F7BA-7F81-E181-FB15AC17719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4780" y="873147"/>
            <a:ext cx="2438400" cy="1828800"/>
          </a:xfrm>
          <a:prstGeom prst="rect">
            <a:avLst/>
          </a:prstGeom>
        </p:spPr>
      </p:pic>
      <p:pic>
        <p:nvPicPr>
          <p:cNvPr id="20" name="図 19" descr="鉛筆 が含まれている画像&#10;&#10;自動的に生成された説明">
            <a:extLst>
              <a:ext uri="{FF2B5EF4-FFF2-40B4-BE49-F238E27FC236}">
                <a16:creationId xmlns:a16="http://schemas.microsoft.com/office/drawing/2014/main" id="{A3A36A30-BA81-FD18-E444-A03473B13F7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4780" y="2845735"/>
            <a:ext cx="2438400" cy="1828800"/>
          </a:xfrm>
          <a:prstGeom prst="rect">
            <a:avLst/>
          </a:prstGeom>
        </p:spPr>
      </p:pic>
      <p:pic>
        <p:nvPicPr>
          <p:cNvPr id="26" name="図 25" descr="グラフィカル ユーザー インターフェイス, ダイアグラム, 設計図&#10;&#10;中程度の精度で自動的に生成された説明">
            <a:extLst>
              <a:ext uri="{FF2B5EF4-FFF2-40B4-BE49-F238E27FC236}">
                <a16:creationId xmlns:a16="http://schemas.microsoft.com/office/drawing/2014/main" id="{A2CAB6E0-0293-E47A-006D-CB60A1118E1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873147"/>
            <a:ext cx="2438400" cy="1828800"/>
          </a:xfrm>
          <a:prstGeom prst="rect">
            <a:avLst/>
          </a:prstGeom>
        </p:spPr>
      </p:pic>
      <p:pic>
        <p:nvPicPr>
          <p:cNvPr id="28" name="図 27" descr="文字と数字と文字の加工写真&#10;&#10;低い精度で自動的に生成された説明">
            <a:extLst>
              <a:ext uri="{FF2B5EF4-FFF2-40B4-BE49-F238E27FC236}">
                <a16:creationId xmlns:a16="http://schemas.microsoft.com/office/drawing/2014/main" id="{7B652384-3085-6B77-A398-2DBAC7A242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427" y="2845735"/>
            <a:ext cx="2438400" cy="1828800"/>
          </a:xfrm>
          <a:prstGeom prst="rect">
            <a:avLst/>
          </a:prstGeom>
        </p:spPr>
      </p:pic>
      <p:pic>
        <p:nvPicPr>
          <p:cNvPr id="30" name="図 29" descr="設計図 が含まれている画像&#10;&#10;自動的に生成された説明">
            <a:extLst>
              <a:ext uri="{FF2B5EF4-FFF2-40B4-BE49-F238E27FC236}">
                <a16:creationId xmlns:a16="http://schemas.microsoft.com/office/drawing/2014/main" id="{76674B15-C1C3-C925-6F87-BF2299BB185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427" y="876240"/>
            <a:ext cx="2438400" cy="1828800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6B4A7146-FA50-AE13-FA63-FF32CF653882}"/>
              </a:ext>
            </a:extLst>
          </p:cNvPr>
          <p:cNvSpPr txBox="1"/>
          <p:nvPr/>
        </p:nvSpPr>
        <p:spPr>
          <a:xfrm>
            <a:off x="683568" y="873147"/>
            <a:ext cx="630301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w=10</a:t>
            </a:r>
            <a:endParaRPr kumimoji="1"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157FF147-9154-AB9E-7C31-5BE17C7C9A18}"/>
              </a:ext>
            </a:extLst>
          </p:cNvPr>
          <p:cNvSpPr txBox="1"/>
          <p:nvPr/>
        </p:nvSpPr>
        <p:spPr>
          <a:xfrm>
            <a:off x="3635896" y="876240"/>
            <a:ext cx="630301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w=12</a:t>
            </a:r>
            <a:endParaRPr kumimoji="1" lang="ja-JP" altLang="en-US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850B52EE-F364-E1F5-32BE-F28FEB36734B}"/>
              </a:ext>
            </a:extLst>
          </p:cNvPr>
          <p:cNvSpPr txBox="1"/>
          <p:nvPr/>
        </p:nvSpPr>
        <p:spPr>
          <a:xfrm>
            <a:off x="6444208" y="873147"/>
            <a:ext cx="630301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w=14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52980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noProof="1"/>
              <a:t>VBA Code Example(Main, SamplingModel)</a:t>
            </a:r>
            <a:endParaRPr lang="fi-FI"/>
          </a:p>
        </p:txBody>
      </p:sp>
      <p:pic>
        <p:nvPicPr>
          <p:cNvPr id="35" name="図 34">
            <a:extLst>
              <a:ext uri="{FF2B5EF4-FFF2-40B4-BE49-F238E27FC236}">
                <a16:creationId xmlns:a16="http://schemas.microsoft.com/office/drawing/2014/main" id="{E1A019E2-AA70-8025-D228-073EA5D9D3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427" y="916560"/>
            <a:ext cx="3098963" cy="3762030"/>
          </a:xfrm>
          <a:prstGeom prst="rect">
            <a:avLst/>
          </a:prstGeom>
        </p:spPr>
      </p:pic>
      <p:pic>
        <p:nvPicPr>
          <p:cNvPr id="37" name="図 36">
            <a:extLst>
              <a:ext uri="{FF2B5EF4-FFF2-40B4-BE49-F238E27FC236}">
                <a16:creationId xmlns:a16="http://schemas.microsoft.com/office/drawing/2014/main" id="{049C7456-0548-3DBF-8AC5-64048D657B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1923" y="938350"/>
            <a:ext cx="4474230" cy="3702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3807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noProof="1"/>
              <a:t>VBA Code Example(SamplingResult)</a:t>
            </a:r>
            <a:endParaRPr lang="fi-FI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A161615F-537E-729D-F37B-BBC34E2D89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915566"/>
            <a:ext cx="3516881" cy="3867894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675612DD-ABB4-C32F-1F6C-4F6474FA06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911124"/>
            <a:ext cx="4169842" cy="700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78662"/>
      </p:ext>
    </p:extLst>
  </p:cSld>
  <p:clrMapOvr>
    <a:masterClrMapping/>
  </p:clrMapOvr>
</p:sld>
</file>

<file path=ppt/theme/theme1.xml><?xml version="1.0" encoding="utf-8"?>
<a:theme xmlns:a="http://schemas.openxmlformats.org/drawingml/2006/main" name="Murata_Template_Widescreen">
  <a:themeElements>
    <a:clrScheme name="Murata">
      <a:dk1>
        <a:sysClr val="windowText" lastClr="000000"/>
      </a:dk1>
      <a:lt1>
        <a:sysClr val="window" lastClr="FFFFFF"/>
      </a:lt1>
      <a:dk2>
        <a:srgbClr val="525B5C"/>
      </a:dk2>
      <a:lt2>
        <a:srgbClr val="F5002F"/>
      </a:lt2>
      <a:accent1>
        <a:srgbClr val="F5002F"/>
      </a:accent1>
      <a:accent2>
        <a:srgbClr val="525B5C"/>
      </a:accent2>
      <a:accent3>
        <a:srgbClr val="FFC20F"/>
      </a:accent3>
      <a:accent4>
        <a:srgbClr val="6B3077"/>
      </a:accent4>
      <a:accent5>
        <a:srgbClr val="00AFDB"/>
      </a:accent5>
      <a:accent6>
        <a:srgbClr val="91FF66"/>
      </a:accent6>
      <a:hlink>
        <a:srgbClr val="5C6770"/>
      </a:hlink>
      <a:folHlink>
        <a:srgbClr val="BEC2C6"/>
      </a:folHlink>
    </a:clrScheme>
    <a:fontScheme name="Murata">
      <a:majorFont>
        <a:latin typeface="Arial"/>
        <a:ea typeface="Meiryo"/>
        <a:cs typeface=""/>
      </a:majorFont>
      <a:minorFont>
        <a:latin typeface="Arial"/>
        <a:ea typeface="Meiryo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tx1">
            <a:lumMod val="65000"/>
            <a:lumOff val="35000"/>
          </a:schemeClr>
        </a:solidFill>
        <a:ln w="38100">
          <a:solidFill>
            <a:schemeClr val="tx1">
              <a:lumMod val="65000"/>
              <a:lumOff val="35000"/>
            </a:schemeClr>
          </a:solidFill>
        </a:ln>
      </a:spPr>
      <a:bodyPr rtlCol="0" anchor="ctr"/>
      <a:lstStyle>
        <a:defPPr algn="ctr">
          <a:defRPr dirty="0" smtClean="0"/>
        </a:defPPr>
      </a:lstStyle>
      <a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891B761C61ED44AE0F89B35F5B14AE" ma:contentTypeVersion="1" ma:contentTypeDescription="Create a new document." ma:contentTypeScope="" ma:versionID="00015645aac76ef039da3af6091cb233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dcce58c87e9fcebab8021569449a8d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51572F0-B30A-4499-8B77-44E1C25FFEF8}">
  <ds:schemaRefs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BE4CDE9-E918-4082-8F44-88EC179E8DE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C788617-9E3D-44AF-8BDF-B414EB8C60F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2297</TotalTime>
  <Words>322</Words>
  <Application>Microsoft Office PowerPoint</Application>
  <PresentationFormat>画面に合わせる (16:9)</PresentationFormat>
  <Paragraphs>43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1" baseType="lpstr">
      <vt:lpstr>Arial</vt:lpstr>
      <vt:lpstr>Calibri</vt:lpstr>
      <vt:lpstr>Murata_Template_Widescreen</vt:lpstr>
      <vt:lpstr>Parametric Analysis Using Macros</vt:lpstr>
      <vt:lpstr>Advantages of Parametric Analysis in Macros</vt:lpstr>
      <vt:lpstr>Flow of Parametric Analysis with Macros</vt:lpstr>
      <vt:lpstr>Sample Project Files</vt:lpstr>
      <vt:lpstr>Variable Setting with Excel setting sheet</vt:lpstr>
      <vt:lpstr>Operation result (output model and image)</vt:lpstr>
      <vt:lpstr>VBA Code Example(Main, SamplingModel)</vt:lpstr>
      <vt:lpstr>VBA Code Example(SamplingResult)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revision>95</cp:revision>
  <dcterms:created xsi:type="dcterms:W3CDTF">2016-07-29T06:24:33Z</dcterms:created>
  <dcterms:modified xsi:type="dcterms:W3CDTF">2024-04-23T04:01:10Z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0x010100EF891B761C61ED44AE0F89B35F5B14AE</vt:lpwstr>
  </property>
</Properties>
</file>