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8" r:id="rId5"/>
    <p:sldId id="259" r:id="rId6"/>
    <p:sldId id="263" r:id="rId7"/>
    <p:sldId id="260" r:id="rId8"/>
    <p:sldId id="265" r:id="rId9"/>
    <p:sldId id="261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9">
          <p15:clr>
            <a:srgbClr val="A4A3A4"/>
          </p15:clr>
        </p15:guide>
        <p15:guide id="2" orient="horz" pos="1717">
          <p15:clr>
            <a:srgbClr val="A4A3A4"/>
          </p15:clr>
        </p15:guide>
        <p15:guide id="3" orient="horz" pos="1850">
          <p15:clr>
            <a:srgbClr val="A4A3A4"/>
          </p15:clr>
        </p15:guide>
        <p15:guide id="4" orient="horz" pos="2903">
          <p15:clr>
            <a:srgbClr val="A4A3A4"/>
          </p15:clr>
        </p15:guide>
        <p15:guide id="5" pos="340">
          <p15:clr>
            <a:srgbClr val="A4A3A4"/>
          </p15:clr>
        </p15:guide>
        <p15:guide id="6" pos="2825">
          <p15:clr>
            <a:srgbClr val="A4A3A4"/>
          </p15:clr>
        </p15:guide>
        <p15:guide id="7" pos="3002">
          <p15:clr>
            <a:srgbClr val="A4A3A4"/>
          </p15:clr>
        </p15:guide>
        <p15:guide id="8" pos="54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002F"/>
    <a:srgbClr val="0083D7"/>
    <a:srgbClr val="525B5C"/>
    <a:srgbClr val="9DA4A9"/>
    <a:srgbClr val="DEE1E2"/>
    <a:srgbClr val="7D858D"/>
    <a:srgbClr val="BEC2C6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7" autoAdjust="0"/>
    <p:restoredTop sz="94637" autoAdjust="0"/>
  </p:normalViewPr>
  <p:slideViewPr>
    <p:cSldViewPr snapToObjects="1">
      <p:cViewPr varScale="1">
        <p:scale>
          <a:sx n="145" d="100"/>
          <a:sy n="145" d="100"/>
        </p:scale>
        <p:origin x="138" y="564"/>
      </p:cViewPr>
      <p:guideLst>
        <p:guide orient="horz" pos="669"/>
        <p:guide orient="horz" pos="1717"/>
        <p:guide orient="horz" pos="1850"/>
        <p:guide orient="horz" pos="2903"/>
        <p:guide pos="340"/>
        <p:guide pos="2825"/>
        <p:guide pos="3002"/>
        <p:guide pos="54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39" d="100"/>
          <a:sy n="39" d="100"/>
        </p:scale>
        <p:origin x="-2390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F64DD-D85F-48A3-BC4F-6531FF10686F}" type="datetimeFigureOut">
              <a:rPr lang="fi-FI" smtClean="0"/>
              <a:t>23.4.2024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7660D-119A-4670-8E10-5EAC8BB647B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0464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6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60"/>
            </a:lvl1pPr>
          </a:lstStyle>
          <a:p>
            <a:fld id="{7A88D8E7-EB5C-4CDD-AE3C-9175944A0A52}" type="datetimeFigureOut">
              <a:rPr lang="en-GB" smtClean="0"/>
              <a:t>23/04/2024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6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60"/>
            </a:lvl1pPr>
          </a:lstStyle>
          <a:p>
            <a:fld id="{C10E6F97-CB53-41ED-9D43-1625277B7D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0E6F97-CB53-41ED-9D43-1625277B7D3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142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0E6F97-CB53-41ED-9D43-1625277B7D3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532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0E6F97-CB53-41ED-9D43-1625277B7D3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29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1"/>
          <a:stretch/>
        </p:blipFill>
        <p:spPr>
          <a:xfrm>
            <a:off x="-36512" y="483518"/>
            <a:ext cx="9216000" cy="421540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696038"/>
            <a:ext cx="1213201" cy="46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1045840" y="411510"/>
            <a:ext cx="4174232" cy="1404157"/>
          </a:xfrm>
        </p:spPr>
        <p:txBody>
          <a:bodyPr anchor="b" anchorCtr="0">
            <a:normAutofit/>
          </a:bodyPr>
          <a:lstStyle>
            <a:lvl1pPr>
              <a:defRPr sz="256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43608" y="1815666"/>
            <a:ext cx="3579895" cy="1314450"/>
          </a:xfrm>
        </p:spPr>
        <p:txBody>
          <a:bodyPr>
            <a:normAutofit/>
          </a:bodyPr>
          <a:lstStyle>
            <a:lvl1pPr marL="0" indent="0" algn="l">
              <a:buNone/>
              <a:defRPr sz="14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4456858" y="4842629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9FB042EA-7302-4DB6-8B0F-B44C8CB2054C}" type="datetime4">
              <a:rPr lang="en-GB" smtClean="0">
                <a:solidFill>
                  <a:schemeClr val="bg1"/>
                </a:solidFill>
              </a:rPr>
              <a:pPr lvl="0"/>
              <a:t>23 April 2024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23478"/>
            <a:ext cx="2627998" cy="28800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 bwMode="gray">
          <a:xfrm>
            <a:off x="8796663" y="4946636"/>
            <a:ext cx="26419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lvl="0" algn="l"/>
            <a:fld id="{35031298-4CBC-4EC8-B1EA-1DEB552B8D7C}" type="slidenum">
              <a:rPr lang="en-GB" b="1" smtClean="0">
                <a:solidFill>
                  <a:schemeClr val="tx2"/>
                </a:solidFill>
              </a:rPr>
              <a:pPr lvl="0" algn="l"/>
              <a:t>‹#›</a:t>
            </a:fld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3" name="Footer Placeholder 4"/>
          <p:cNvSpPr txBox="1">
            <a:spLocks/>
          </p:cNvSpPr>
          <p:nvPr userDrawn="1"/>
        </p:nvSpPr>
        <p:spPr bwMode="gray">
          <a:xfrm>
            <a:off x="5032285" y="4965381"/>
            <a:ext cx="306810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lvl="0" algn="r">
              <a:defRPr sz="800">
                <a:solidFill>
                  <a:schemeClr val="tx2"/>
                </a:solidFill>
              </a:defRPr>
            </a:lvl1pPr>
          </a:lstStyle>
          <a:p>
            <a:pPr marL="0" lvl="0" algn="l" defTabSz="914400" rtl="0" eaLnBrk="1" latinLnBrk="0" hangingPunct="1"/>
            <a:r>
              <a:rPr lang="en-US" sz="800" kern="12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Copyright © Murata Software Co., Ltd. All rights</a:t>
            </a:r>
            <a:r>
              <a:rPr lang="en-US" sz="80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reserved.</a:t>
            </a:r>
            <a:endParaRPr lang="en-GB" sz="800" kern="1200" dirty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Date Placeholder 3"/>
          <p:cNvSpPr txBox="1">
            <a:spLocks/>
          </p:cNvSpPr>
          <p:nvPr userDrawn="1"/>
        </p:nvSpPr>
        <p:spPr>
          <a:xfrm>
            <a:off x="7322053" y="4971152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r"/>
            <a:fld id="{9FB042EA-7302-4DB6-8B0F-B44C8CB2054C}" type="datetime4">
              <a:rPr lang="en-GB" smtClean="0"/>
              <a:pPr lvl="0" algn="r"/>
              <a:t>23 April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059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>
                <a:latin typeface="+mj-lt"/>
              </a:defRPr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68800" y="1058400"/>
            <a:ext cx="8103600" cy="3534300"/>
          </a:xfrm>
        </p:spPr>
        <p:txBody>
          <a:bodyPr/>
          <a:lstStyle>
            <a:lvl1pPr>
              <a:lnSpc>
                <a:spcPct val="110000"/>
              </a:lnSpc>
              <a:buClr>
                <a:schemeClr val="accent1"/>
              </a:buClr>
              <a:defRPr sz="1600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 sz="1440">
                <a:solidFill>
                  <a:schemeClr val="tx2"/>
                </a:solidFill>
                <a:latin typeface="+mn-lt"/>
              </a:defRPr>
            </a:lvl2pPr>
            <a:lvl3pPr>
              <a:lnSpc>
                <a:spcPct val="110000"/>
              </a:lnSpc>
              <a:defRPr sz="1280">
                <a:solidFill>
                  <a:schemeClr val="tx2"/>
                </a:solidFill>
                <a:latin typeface="+mn-lt"/>
              </a:defRPr>
            </a:lvl3pPr>
            <a:lvl4pPr>
              <a:lnSpc>
                <a:spcPct val="110000"/>
              </a:lnSpc>
              <a:defRPr sz="1120">
                <a:solidFill>
                  <a:schemeClr val="tx2"/>
                </a:solidFill>
                <a:latin typeface="+mn-lt"/>
              </a:defRPr>
            </a:lvl4pPr>
            <a:lvl5pPr>
              <a:lnSpc>
                <a:spcPct val="110000"/>
              </a:lnSpc>
              <a:defRPr sz="960">
                <a:solidFill>
                  <a:schemeClr val="tx2"/>
                </a:solidFill>
                <a:latin typeface="+mn-lt"/>
              </a:defRPr>
            </a:lvl5pPr>
            <a:lvl6pPr marL="808038" indent="0">
              <a:lnSpc>
                <a:spcPct val="110000"/>
              </a:lnSpc>
              <a:buNone/>
              <a:defRPr sz="1120">
                <a:latin typeface="+mn-lt"/>
              </a:defRPr>
            </a:lvl6pPr>
            <a:lvl7pPr>
              <a:lnSpc>
                <a:spcPct val="110000"/>
              </a:lnSpc>
              <a:defRPr sz="1120">
                <a:latin typeface="+mn-lt"/>
              </a:defRPr>
            </a:lvl7pPr>
            <a:lvl8pPr>
              <a:lnSpc>
                <a:spcPct val="110000"/>
              </a:lnSpc>
              <a:defRPr sz="1120">
                <a:latin typeface="+mn-lt"/>
              </a:defRPr>
            </a:lvl8pPr>
            <a:lvl9pPr>
              <a:lnSpc>
                <a:spcPct val="110000"/>
              </a:lnSpc>
              <a:defRPr sz="1120">
                <a:latin typeface="+mn-lt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3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56880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0" hasCustomPrompt="1"/>
          </p:nvPr>
        </p:nvSpPr>
        <p:spPr bwMode="gray">
          <a:xfrm>
            <a:off x="475648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866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56880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 bwMode="gray">
          <a:xfrm>
            <a:off x="4969525" y="775351"/>
            <a:ext cx="3375766" cy="4118657"/>
          </a:xfrm>
          <a:custGeom>
            <a:avLst/>
            <a:gdLst>
              <a:gd name="connsiteX0" fmla="*/ 0 w 3048704"/>
              <a:gd name="connsiteY0" fmla="*/ 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0 w 3048704"/>
              <a:gd name="connsiteY4" fmla="*/ 0 h 5250180"/>
              <a:gd name="connsiteX0" fmla="*/ 0 w 3048704"/>
              <a:gd name="connsiteY0" fmla="*/ 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5" fmla="*/ 0 w 3048704"/>
              <a:gd name="connsiteY5" fmla="*/ 0 h 5250180"/>
              <a:gd name="connsiteX0" fmla="*/ 704 w 3048704"/>
              <a:gd name="connsiteY0" fmla="*/ 2206163 h 5345603"/>
              <a:gd name="connsiteX1" fmla="*/ 3048704 w 3048704"/>
              <a:gd name="connsiteY1" fmla="*/ 95423 h 5345603"/>
              <a:gd name="connsiteX2" fmla="*/ 3048704 w 3048704"/>
              <a:gd name="connsiteY2" fmla="*/ 5345603 h 5345603"/>
              <a:gd name="connsiteX3" fmla="*/ 0 w 3048704"/>
              <a:gd name="connsiteY3" fmla="*/ 5345603 h 5345603"/>
              <a:gd name="connsiteX4" fmla="*/ 704 w 3048704"/>
              <a:gd name="connsiteY4" fmla="*/ 2206163 h 5345603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7518 w 3048704"/>
              <a:gd name="connsiteY2" fmla="*/ 3696809 h 5250180"/>
              <a:gd name="connsiteX3" fmla="*/ 3048704 w 3048704"/>
              <a:gd name="connsiteY3" fmla="*/ 5250180 h 5250180"/>
              <a:gd name="connsiteX4" fmla="*/ 0 w 3048704"/>
              <a:gd name="connsiteY4" fmla="*/ 5250180 h 5250180"/>
              <a:gd name="connsiteX5" fmla="*/ 704 w 3048704"/>
              <a:gd name="connsiteY5" fmla="*/ 2110740 h 5250180"/>
              <a:gd name="connsiteX0" fmla="*/ 704 w 3048704"/>
              <a:gd name="connsiteY0" fmla="*/ 2110740 h 5295437"/>
              <a:gd name="connsiteX1" fmla="*/ 3048704 w 3048704"/>
              <a:gd name="connsiteY1" fmla="*/ 0 h 5295437"/>
              <a:gd name="connsiteX2" fmla="*/ 3047518 w 3048704"/>
              <a:gd name="connsiteY2" fmla="*/ 3696809 h 5295437"/>
              <a:gd name="connsiteX3" fmla="*/ 0 w 3048704"/>
              <a:gd name="connsiteY3" fmla="*/ 5250180 h 5295437"/>
              <a:gd name="connsiteX4" fmla="*/ 704 w 3048704"/>
              <a:gd name="connsiteY4" fmla="*/ 2110740 h 5295437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7518 w 3048704"/>
              <a:gd name="connsiteY2" fmla="*/ 3696809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0" fmla="*/ 7 w 3048007"/>
              <a:gd name="connsiteY0" fmla="*/ 2110740 h 5266860"/>
              <a:gd name="connsiteX1" fmla="*/ 3048007 w 3048007"/>
              <a:gd name="connsiteY1" fmla="*/ 0 h 5266860"/>
              <a:gd name="connsiteX2" fmla="*/ 3046821 w 3048007"/>
              <a:gd name="connsiteY2" fmla="*/ 3696809 h 5266860"/>
              <a:gd name="connsiteX3" fmla="*/ 5238 w 3048007"/>
              <a:gd name="connsiteY3" fmla="*/ 5266860 h 5266860"/>
              <a:gd name="connsiteX4" fmla="*/ 7 w 3048007"/>
              <a:gd name="connsiteY4" fmla="*/ 2110740 h 5266860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3696809 h 5255741"/>
              <a:gd name="connsiteX3" fmla="*/ 5238 w 3048007"/>
              <a:gd name="connsiteY3" fmla="*/ 5255741 h 5255741"/>
              <a:gd name="connsiteX4" fmla="*/ 7 w 3048007"/>
              <a:gd name="connsiteY4" fmla="*/ 2110740 h 5255741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3696809 h 5255741"/>
              <a:gd name="connsiteX3" fmla="*/ 5238 w 3048007"/>
              <a:gd name="connsiteY3" fmla="*/ 5255741 h 5255741"/>
              <a:gd name="connsiteX4" fmla="*/ 7 w 3048007"/>
              <a:gd name="connsiteY4" fmla="*/ 2110740 h 5255741"/>
              <a:gd name="connsiteX0" fmla="*/ 7 w 3273433"/>
              <a:gd name="connsiteY0" fmla="*/ 2217261 h 5362262"/>
              <a:gd name="connsiteX1" fmla="*/ 3048007 w 3273433"/>
              <a:gd name="connsiteY1" fmla="*/ 106521 h 5362262"/>
              <a:gd name="connsiteX2" fmla="*/ 3046821 w 3273433"/>
              <a:gd name="connsiteY2" fmla="*/ 678799 h 5362262"/>
              <a:gd name="connsiteX3" fmla="*/ 3046821 w 3273433"/>
              <a:gd name="connsiteY3" fmla="*/ 3803330 h 5362262"/>
              <a:gd name="connsiteX4" fmla="*/ 5238 w 3273433"/>
              <a:gd name="connsiteY4" fmla="*/ 5362262 h 5362262"/>
              <a:gd name="connsiteX5" fmla="*/ 7 w 3273433"/>
              <a:gd name="connsiteY5" fmla="*/ 2217261 h 5362262"/>
              <a:gd name="connsiteX0" fmla="*/ 7 w 3273433"/>
              <a:gd name="connsiteY0" fmla="*/ 2217261 h 5362262"/>
              <a:gd name="connsiteX1" fmla="*/ 3048007 w 3273433"/>
              <a:gd name="connsiteY1" fmla="*/ 106521 h 5362262"/>
              <a:gd name="connsiteX2" fmla="*/ 3046821 w 3273433"/>
              <a:gd name="connsiteY2" fmla="*/ 678799 h 5362262"/>
              <a:gd name="connsiteX3" fmla="*/ 3046821 w 3273433"/>
              <a:gd name="connsiteY3" fmla="*/ 3803330 h 5362262"/>
              <a:gd name="connsiteX4" fmla="*/ 5238 w 3273433"/>
              <a:gd name="connsiteY4" fmla="*/ 5362262 h 5362262"/>
              <a:gd name="connsiteX5" fmla="*/ 7 w 3273433"/>
              <a:gd name="connsiteY5" fmla="*/ 2217261 h 5362262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572278 h 5255741"/>
              <a:gd name="connsiteX3" fmla="*/ 3046821 w 3048007"/>
              <a:gd name="connsiteY3" fmla="*/ 3696809 h 5255741"/>
              <a:gd name="connsiteX4" fmla="*/ 5238 w 3048007"/>
              <a:gd name="connsiteY4" fmla="*/ 5255741 h 5255741"/>
              <a:gd name="connsiteX5" fmla="*/ 7 w 3048007"/>
              <a:gd name="connsiteY5" fmla="*/ 2110740 h 5255741"/>
              <a:gd name="connsiteX0" fmla="*/ 7 w 3046821"/>
              <a:gd name="connsiteY0" fmla="*/ 1538462 h 4683463"/>
              <a:gd name="connsiteX1" fmla="*/ 3046821 w 3046821"/>
              <a:gd name="connsiteY1" fmla="*/ 0 h 4683463"/>
              <a:gd name="connsiteX2" fmla="*/ 3046821 w 3046821"/>
              <a:gd name="connsiteY2" fmla="*/ 3124531 h 4683463"/>
              <a:gd name="connsiteX3" fmla="*/ 5238 w 3046821"/>
              <a:gd name="connsiteY3" fmla="*/ 4683463 h 4683463"/>
              <a:gd name="connsiteX4" fmla="*/ 7 w 3046821"/>
              <a:gd name="connsiteY4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297809 w 3273831"/>
              <a:gd name="connsiteY1" fmla="*/ 1501110 h 4683463"/>
              <a:gd name="connsiteX2" fmla="*/ 3273831 w 3273831"/>
              <a:gd name="connsiteY2" fmla="*/ 0 h 4683463"/>
              <a:gd name="connsiteX3" fmla="*/ 3273831 w 3273831"/>
              <a:gd name="connsiteY3" fmla="*/ 3124531 h 4683463"/>
              <a:gd name="connsiteX4" fmla="*/ 232248 w 3273831"/>
              <a:gd name="connsiteY4" fmla="*/ 4683463 h 4683463"/>
              <a:gd name="connsiteX5" fmla="*/ 223631 w 3273831"/>
              <a:gd name="connsiteY5" fmla="*/ 1642881 h 4683463"/>
              <a:gd name="connsiteX6" fmla="*/ 227017 w 3273831"/>
              <a:gd name="connsiteY6" fmla="*/ 1538462 h 4683463"/>
              <a:gd name="connsiteX0" fmla="*/ 227017 w 3273831"/>
              <a:gd name="connsiteY0" fmla="*/ 1538462 h 4683463"/>
              <a:gd name="connsiteX1" fmla="*/ 297809 w 3273831"/>
              <a:gd name="connsiteY1" fmla="*/ 1501110 h 4683463"/>
              <a:gd name="connsiteX2" fmla="*/ 3273831 w 3273831"/>
              <a:gd name="connsiteY2" fmla="*/ 0 h 4683463"/>
              <a:gd name="connsiteX3" fmla="*/ 3273831 w 3273831"/>
              <a:gd name="connsiteY3" fmla="*/ 3124531 h 4683463"/>
              <a:gd name="connsiteX4" fmla="*/ 232248 w 3273831"/>
              <a:gd name="connsiteY4" fmla="*/ 4683463 h 4683463"/>
              <a:gd name="connsiteX5" fmla="*/ 223631 w 3273831"/>
              <a:gd name="connsiteY5" fmla="*/ 1642881 h 4683463"/>
              <a:gd name="connsiteX6" fmla="*/ 227017 w 3273831"/>
              <a:gd name="connsiteY6" fmla="*/ 1538462 h 4683463"/>
              <a:gd name="connsiteX0" fmla="*/ 169942 w 3220142"/>
              <a:gd name="connsiteY0" fmla="*/ 1642881 h 4683463"/>
              <a:gd name="connsiteX1" fmla="*/ 244120 w 3220142"/>
              <a:gd name="connsiteY1" fmla="*/ 1501110 h 4683463"/>
              <a:gd name="connsiteX2" fmla="*/ 3220142 w 3220142"/>
              <a:gd name="connsiteY2" fmla="*/ 0 h 4683463"/>
              <a:gd name="connsiteX3" fmla="*/ 3220142 w 3220142"/>
              <a:gd name="connsiteY3" fmla="*/ 3124531 h 4683463"/>
              <a:gd name="connsiteX4" fmla="*/ 178559 w 3220142"/>
              <a:gd name="connsiteY4" fmla="*/ 4683463 h 4683463"/>
              <a:gd name="connsiteX5" fmla="*/ 169942 w 3220142"/>
              <a:gd name="connsiteY5" fmla="*/ 1642881 h 4683463"/>
              <a:gd name="connsiteX0" fmla="*/ 172216 w 3222416"/>
              <a:gd name="connsiteY0" fmla="*/ 1642881 h 4683463"/>
              <a:gd name="connsiteX1" fmla="*/ 246394 w 3222416"/>
              <a:gd name="connsiteY1" fmla="*/ 1501110 h 4683463"/>
              <a:gd name="connsiteX2" fmla="*/ 3222416 w 3222416"/>
              <a:gd name="connsiteY2" fmla="*/ 0 h 4683463"/>
              <a:gd name="connsiteX3" fmla="*/ 3222416 w 3222416"/>
              <a:gd name="connsiteY3" fmla="*/ 3124531 h 4683463"/>
              <a:gd name="connsiteX4" fmla="*/ 180833 w 3222416"/>
              <a:gd name="connsiteY4" fmla="*/ 4683463 h 4683463"/>
              <a:gd name="connsiteX5" fmla="*/ 172216 w 3222416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8282 w 3058482"/>
              <a:gd name="connsiteY0" fmla="*/ 1642881 h 4683463"/>
              <a:gd name="connsiteX1" fmla="*/ 64658 w 3058482"/>
              <a:gd name="connsiteY1" fmla="*/ 1512230 h 4683463"/>
              <a:gd name="connsiteX2" fmla="*/ 3058482 w 3058482"/>
              <a:gd name="connsiteY2" fmla="*/ 0 h 4683463"/>
              <a:gd name="connsiteX3" fmla="*/ 3058482 w 3058482"/>
              <a:gd name="connsiteY3" fmla="*/ 3124531 h 4683463"/>
              <a:gd name="connsiteX4" fmla="*/ 16899 w 3058482"/>
              <a:gd name="connsiteY4" fmla="*/ 4683463 h 4683463"/>
              <a:gd name="connsiteX5" fmla="*/ 8282 w 3058482"/>
              <a:gd name="connsiteY5" fmla="*/ 1642881 h 4683463"/>
              <a:gd name="connsiteX0" fmla="*/ 0 w 3050200"/>
              <a:gd name="connsiteY0" fmla="*/ 1642881 h 4683463"/>
              <a:gd name="connsiteX1" fmla="*/ 56376 w 3050200"/>
              <a:gd name="connsiteY1" fmla="*/ 1512230 h 4683463"/>
              <a:gd name="connsiteX2" fmla="*/ 3050200 w 3050200"/>
              <a:gd name="connsiteY2" fmla="*/ 0 h 4683463"/>
              <a:gd name="connsiteX3" fmla="*/ 3050200 w 3050200"/>
              <a:gd name="connsiteY3" fmla="*/ 3124531 h 4683463"/>
              <a:gd name="connsiteX4" fmla="*/ 8617 w 3050200"/>
              <a:gd name="connsiteY4" fmla="*/ 4683463 h 4683463"/>
              <a:gd name="connsiteX5" fmla="*/ 0 w 3050200"/>
              <a:gd name="connsiteY5" fmla="*/ 1642881 h 4683463"/>
              <a:gd name="connsiteX0" fmla="*/ 1181 w 3051381"/>
              <a:gd name="connsiteY0" fmla="*/ 1642881 h 4683463"/>
              <a:gd name="connsiteX1" fmla="*/ 57557 w 3051381"/>
              <a:gd name="connsiteY1" fmla="*/ 1512230 h 4683463"/>
              <a:gd name="connsiteX2" fmla="*/ 3051381 w 3051381"/>
              <a:gd name="connsiteY2" fmla="*/ 0 h 4683463"/>
              <a:gd name="connsiteX3" fmla="*/ 3051381 w 3051381"/>
              <a:gd name="connsiteY3" fmla="*/ 3124531 h 4683463"/>
              <a:gd name="connsiteX4" fmla="*/ 9798 w 3051381"/>
              <a:gd name="connsiteY4" fmla="*/ 4683463 h 4683463"/>
              <a:gd name="connsiteX5" fmla="*/ 1181 w 3051381"/>
              <a:gd name="connsiteY5" fmla="*/ 1642881 h 4683463"/>
              <a:gd name="connsiteX0" fmla="*/ 1181 w 3051381"/>
              <a:gd name="connsiteY0" fmla="*/ 1590064 h 4683463"/>
              <a:gd name="connsiteX1" fmla="*/ 57557 w 3051381"/>
              <a:gd name="connsiteY1" fmla="*/ 1512230 h 4683463"/>
              <a:gd name="connsiteX2" fmla="*/ 3051381 w 3051381"/>
              <a:gd name="connsiteY2" fmla="*/ 0 h 4683463"/>
              <a:gd name="connsiteX3" fmla="*/ 3051381 w 3051381"/>
              <a:gd name="connsiteY3" fmla="*/ 3124531 h 4683463"/>
              <a:gd name="connsiteX4" fmla="*/ 9798 w 3051381"/>
              <a:gd name="connsiteY4" fmla="*/ 4683463 h 4683463"/>
              <a:gd name="connsiteX5" fmla="*/ 1181 w 3051381"/>
              <a:gd name="connsiteY5" fmla="*/ 1590064 h 4683463"/>
              <a:gd name="connsiteX0" fmla="*/ 36 w 3050236"/>
              <a:gd name="connsiteY0" fmla="*/ 1590064 h 4683463"/>
              <a:gd name="connsiteX1" fmla="*/ 56412 w 3050236"/>
              <a:gd name="connsiteY1" fmla="*/ 1512230 h 4683463"/>
              <a:gd name="connsiteX2" fmla="*/ 3050236 w 3050236"/>
              <a:gd name="connsiteY2" fmla="*/ 0 h 4683463"/>
              <a:gd name="connsiteX3" fmla="*/ 3050236 w 3050236"/>
              <a:gd name="connsiteY3" fmla="*/ 3124531 h 4683463"/>
              <a:gd name="connsiteX4" fmla="*/ 8653 w 3050236"/>
              <a:gd name="connsiteY4" fmla="*/ 4683463 h 4683463"/>
              <a:gd name="connsiteX5" fmla="*/ 36 w 3050236"/>
              <a:gd name="connsiteY5" fmla="*/ 1590064 h 4683463"/>
              <a:gd name="connsiteX0" fmla="*/ 86 w 3050286"/>
              <a:gd name="connsiteY0" fmla="*/ 1590064 h 4683463"/>
              <a:gd name="connsiteX1" fmla="*/ 56462 w 3050286"/>
              <a:gd name="connsiteY1" fmla="*/ 1512230 h 4683463"/>
              <a:gd name="connsiteX2" fmla="*/ 3050286 w 3050286"/>
              <a:gd name="connsiteY2" fmla="*/ 0 h 4683463"/>
              <a:gd name="connsiteX3" fmla="*/ 3050286 w 3050286"/>
              <a:gd name="connsiteY3" fmla="*/ 3124531 h 4683463"/>
              <a:gd name="connsiteX4" fmla="*/ 8703 w 3050286"/>
              <a:gd name="connsiteY4" fmla="*/ 4683463 h 4683463"/>
              <a:gd name="connsiteX5" fmla="*/ 86 w 3050286"/>
              <a:gd name="connsiteY5" fmla="*/ 1590064 h 4683463"/>
              <a:gd name="connsiteX0" fmla="*/ 51 w 3050251"/>
              <a:gd name="connsiteY0" fmla="*/ 1590064 h 4683463"/>
              <a:gd name="connsiteX1" fmla="*/ 56427 w 3050251"/>
              <a:gd name="connsiteY1" fmla="*/ 1512230 h 4683463"/>
              <a:gd name="connsiteX2" fmla="*/ 3050251 w 3050251"/>
              <a:gd name="connsiteY2" fmla="*/ 0 h 4683463"/>
              <a:gd name="connsiteX3" fmla="*/ 3050251 w 3050251"/>
              <a:gd name="connsiteY3" fmla="*/ 3124531 h 4683463"/>
              <a:gd name="connsiteX4" fmla="*/ 8668 w 3050251"/>
              <a:gd name="connsiteY4" fmla="*/ 4683463 h 4683463"/>
              <a:gd name="connsiteX5" fmla="*/ 51 w 3050251"/>
              <a:gd name="connsiteY5" fmla="*/ 1590064 h 4683463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25879 w 3267462"/>
              <a:gd name="connsiteY4" fmla="*/ 4683463 h 4949628"/>
              <a:gd name="connsiteX5" fmla="*/ 223193 w 3267462"/>
              <a:gd name="connsiteY5" fmla="*/ 4633982 h 4949628"/>
              <a:gd name="connsiteX6" fmla="*/ 217262 w 3267462"/>
              <a:gd name="connsiteY6" fmla="*/ 1590064 h 4949628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25879 w 3267462"/>
              <a:gd name="connsiteY4" fmla="*/ 4683463 h 4949628"/>
              <a:gd name="connsiteX5" fmla="*/ 223193 w 3267462"/>
              <a:gd name="connsiteY5" fmla="*/ 4633982 h 4949628"/>
              <a:gd name="connsiteX6" fmla="*/ 217262 w 3267462"/>
              <a:gd name="connsiteY6" fmla="*/ 1590064 h 4949628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73634 w 3267462"/>
              <a:gd name="connsiteY4" fmla="*/ 4661780 h 4949628"/>
              <a:gd name="connsiteX5" fmla="*/ 225879 w 3267462"/>
              <a:gd name="connsiteY5" fmla="*/ 4683463 h 4949628"/>
              <a:gd name="connsiteX6" fmla="*/ 223193 w 3267462"/>
              <a:gd name="connsiteY6" fmla="*/ 4633982 h 4949628"/>
              <a:gd name="connsiteX7" fmla="*/ 217262 w 3267462"/>
              <a:gd name="connsiteY7" fmla="*/ 1590064 h 4949628"/>
              <a:gd name="connsiteX0" fmla="*/ 51 w 3050251"/>
              <a:gd name="connsiteY0" fmla="*/ 1590064 h 4661780"/>
              <a:gd name="connsiteX1" fmla="*/ 56427 w 3050251"/>
              <a:gd name="connsiteY1" fmla="*/ 1512230 h 4661780"/>
              <a:gd name="connsiteX2" fmla="*/ 3050251 w 3050251"/>
              <a:gd name="connsiteY2" fmla="*/ 0 h 4661780"/>
              <a:gd name="connsiteX3" fmla="*/ 3050251 w 3050251"/>
              <a:gd name="connsiteY3" fmla="*/ 3124531 h 4661780"/>
              <a:gd name="connsiteX4" fmla="*/ 56423 w 3050251"/>
              <a:gd name="connsiteY4" fmla="*/ 4661780 h 4661780"/>
              <a:gd name="connsiteX5" fmla="*/ 5982 w 3050251"/>
              <a:gd name="connsiteY5" fmla="*/ 4633982 h 4661780"/>
              <a:gd name="connsiteX6" fmla="*/ 51 w 3050251"/>
              <a:gd name="connsiteY6" fmla="*/ 1590064 h 4661780"/>
              <a:gd name="connsiteX0" fmla="*/ 51 w 3050251"/>
              <a:gd name="connsiteY0" fmla="*/ 1590064 h 4661780"/>
              <a:gd name="connsiteX1" fmla="*/ 56427 w 3050251"/>
              <a:gd name="connsiteY1" fmla="*/ 1512230 h 4661780"/>
              <a:gd name="connsiteX2" fmla="*/ 3050251 w 3050251"/>
              <a:gd name="connsiteY2" fmla="*/ 0 h 4661780"/>
              <a:gd name="connsiteX3" fmla="*/ 3050251 w 3050251"/>
              <a:gd name="connsiteY3" fmla="*/ 3124531 h 4661780"/>
              <a:gd name="connsiteX4" fmla="*/ 56423 w 3050251"/>
              <a:gd name="connsiteY4" fmla="*/ 4661780 h 4661780"/>
              <a:gd name="connsiteX5" fmla="*/ 5982 w 3050251"/>
              <a:gd name="connsiteY5" fmla="*/ 4633982 h 4661780"/>
              <a:gd name="connsiteX6" fmla="*/ 51 w 3050251"/>
              <a:gd name="connsiteY6" fmla="*/ 1590064 h 4661780"/>
              <a:gd name="connsiteX0" fmla="*/ 51 w 3050251"/>
              <a:gd name="connsiteY0" fmla="*/ 1590064 h 4666558"/>
              <a:gd name="connsiteX1" fmla="*/ 56427 w 3050251"/>
              <a:gd name="connsiteY1" fmla="*/ 1512230 h 4666558"/>
              <a:gd name="connsiteX2" fmla="*/ 3050251 w 3050251"/>
              <a:gd name="connsiteY2" fmla="*/ 0 h 4666558"/>
              <a:gd name="connsiteX3" fmla="*/ 3050251 w 3050251"/>
              <a:gd name="connsiteY3" fmla="*/ 3124531 h 4666558"/>
              <a:gd name="connsiteX4" fmla="*/ 56423 w 3050251"/>
              <a:gd name="connsiteY4" fmla="*/ 4661780 h 4666558"/>
              <a:gd name="connsiteX5" fmla="*/ 5982 w 3050251"/>
              <a:gd name="connsiteY5" fmla="*/ 4633982 h 4666558"/>
              <a:gd name="connsiteX6" fmla="*/ 51 w 3050251"/>
              <a:gd name="connsiteY6" fmla="*/ 1590064 h 4666558"/>
              <a:gd name="connsiteX0" fmla="*/ 51 w 3050251"/>
              <a:gd name="connsiteY0" fmla="*/ 1590064 h 4668575"/>
              <a:gd name="connsiteX1" fmla="*/ 56427 w 3050251"/>
              <a:gd name="connsiteY1" fmla="*/ 1512230 h 4668575"/>
              <a:gd name="connsiteX2" fmla="*/ 3050251 w 3050251"/>
              <a:gd name="connsiteY2" fmla="*/ 0 h 4668575"/>
              <a:gd name="connsiteX3" fmla="*/ 3050251 w 3050251"/>
              <a:gd name="connsiteY3" fmla="*/ 3124531 h 4668575"/>
              <a:gd name="connsiteX4" fmla="*/ 56423 w 3050251"/>
              <a:gd name="connsiteY4" fmla="*/ 4661780 h 4668575"/>
              <a:gd name="connsiteX5" fmla="*/ 5982 w 3050251"/>
              <a:gd name="connsiteY5" fmla="*/ 4633982 h 4668575"/>
              <a:gd name="connsiteX6" fmla="*/ 51 w 3050251"/>
              <a:gd name="connsiteY6" fmla="*/ 1590064 h 4668575"/>
              <a:gd name="connsiteX0" fmla="*/ 42 w 3050242"/>
              <a:gd name="connsiteY0" fmla="*/ 1590064 h 4668575"/>
              <a:gd name="connsiteX1" fmla="*/ 59329 w 3050242"/>
              <a:gd name="connsiteY1" fmla="*/ 1525864 h 4668575"/>
              <a:gd name="connsiteX2" fmla="*/ 3050242 w 3050242"/>
              <a:gd name="connsiteY2" fmla="*/ 0 h 4668575"/>
              <a:gd name="connsiteX3" fmla="*/ 3050242 w 3050242"/>
              <a:gd name="connsiteY3" fmla="*/ 3124531 h 4668575"/>
              <a:gd name="connsiteX4" fmla="*/ 56414 w 3050242"/>
              <a:gd name="connsiteY4" fmla="*/ 4661780 h 4668575"/>
              <a:gd name="connsiteX5" fmla="*/ 5973 w 3050242"/>
              <a:gd name="connsiteY5" fmla="*/ 4633982 h 4668575"/>
              <a:gd name="connsiteX6" fmla="*/ 42 w 3050242"/>
              <a:gd name="connsiteY6" fmla="*/ 1590064 h 4668575"/>
              <a:gd name="connsiteX0" fmla="*/ 10 w 3096779"/>
              <a:gd name="connsiteY0" fmla="*/ 1669147 h 4668575"/>
              <a:gd name="connsiteX1" fmla="*/ 105866 w 3096779"/>
              <a:gd name="connsiteY1" fmla="*/ 1525864 h 4668575"/>
              <a:gd name="connsiteX2" fmla="*/ 3096779 w 3096779"/>
              <a:gd name="connsiteY2" fmla="*/ 0 h 4668575"/>
              <a:gd name="connsiteX3" fmla="*/ 3096779 w 3096779"/>
              <a:gd name="connsiteY3" fmla="*/ 3124531 h 4668575"/>
              <a:gd name="connsiteX4" fmla="*/ 102951 w 3096779"/>
              <a:gd name="connsiteY4" fmla="*/ 4661780 h 4668575"/>
              <a:gd name="connsiteX5" fmla="*/ 52510 w 3096779"/>
              <a:gd name="connsiteY5" fmla="*/ 4633982 h 4668575"/>
              <a:gd name="connsiteX6" fmla="*/ 10 w 3096779"/>
              <a:gd name="connsiteY6" fmla="*/ 1669147 h 4668575"/>
              <a:gd name="connsiteX0" fmla="*/ 31 w 3056052"/>
              <a:gd name="connsiteY0" fmla="*/ 1669147 h 4668575"/>
              <a:gd name="connsiteX1" fmla="*/ 65139 w 3056052"/>
              <a:gd name="connsiteY1" fmla="*/ 1525864 h 4668575"/>
              <a:gd name="connsiteX2" fmla="*/ 3056052 w 3056052"/>
              <a:gd name="connsiteY2" fmla="*/ 0 h 4668575"/>
              <a:gd name="connsiteX3" fmla="*/ 3056052 w 3056052"/>
              <a:gd name="connsiteY3" fmla="*/ 3124531 h 4668575"/>
              <a:gd name="connsiteX4" fmla="*/ 62224 w 3056052"/>
              <a:gd name="connsiteY4" fmla="*/ 4661780 h 4668575"/>
              <a:gd name="connsiteX5" fmla="*/ 11783 w 3056052"/>
              <a:gd name="connsiteY5" fmla="*/ 4633982 h 4668575"/>
              <a:gd name="connsiteX6" fmla="*/ 31 w 3056052"/>
              <a:gd name="connsiteY6" fmla="*/ 1669147 h 4668575"/>
              <a:gd name="connsiteX0" fmla="*/ 31 w 3056052"/>
              <a:gd name="connsiteY0" fmla="*/ 1669147 h 4668575"/>
              <a:gd name="connsiteX1" fmla="*/ 65139 w 3056052"/>
              <a:gd name="connsiteY1" fmla="*/ 1525864 h 4668575"/>
              <a:gd name="connsiteX2" fmla="*/ 3056052 w 3056052"/>
              <a:gd name="connsiteY2" fmla="*/ 0 h 4668575"/>
              <a:gd name="connsiteX3" fmla="*/ 3056052 w 3056052"/>
              <a:gd name="connsiteY3" fmla="*/ 3124531 h 4668575"/>
              <a:gd name="connsiteX4" fmla="*/ 62224 w 3056052"/>
              <a:gd name="connsiteY4" fmla="*/ 4661780 h 4668575"/>
              <a:gd name="connsiteX5" fmla="*/ 11783 w 3056052"/>
              <a:gd name="connsiteY5" fmla="*/ 4633982 h 4668575"/>
              <a:gd name="connsiteX6" fmla="*/ 31 w 3056052"/>
              <a:gd name="connsiteY6" fmla="*/ 1669147 h 4668575"/>
              <a:gd name="connsiteX0" fmla="*/ 84 w 3056105"/>
              <a:gd name="connsiteY0" fmla="*/ 1669147 h 4668575"/>
              <a:gd name="connsiteX1" fmla="*/ 65192 w 3056105"/>
              <a:gd name="connsiteY1" fmla="*/ 1525864 h 4668575"/>
              <a:gd name="connsiteX2" fmla="*/ 3056105 w 3056105"/>
              <a:gd name="connsiteY2" fmla="*/ 0 h 4668575"/>
              <a:gd name="connsiteX3" fmla="*/ 3056105 w 3056105"/>
              <a:gd name="connsiteY3" fmla="*/ 3124531 h 4668575"/>
              <a:gd name="connsiteX4" fmla="*/ 62277 w 3056105"/>
              <a:gd name="connsiteY4" fmla="*/ 4661780 h 4668575"/>
              <a:gd name="connsiteX5" fmla="*/ 11836 w 3056105"/>
              <a:gd name="connsiteY5" fmla="*/ 4633982 h 4668575"/>
              <a:gd name="connsiteX6" fmla="*/ 84 w 3056105"/>
              <a:gd name="connsiteY6" fmla="*/ 1669147 h 4668575"/>
              <a:gd name="connsiteX0" fmla="*/ 485 w 3056506"/>
              <a:gd name="connsiteY0" fmla="*/ 1669147 h 4668575"/>
              <a:gd name="connsiteX1" fmla="*/ 65593 w 3056506"/>
              <a:gd name="connsiteY1" fmla="*/ 1525864 h 4668575"/>
              <a:gd name="connsiteX2" fmla="*/ 3056506 w 3056506"/>
              <a:gd name="connsiteY2" fmla="*/ 0 h 4668575"/>
              <a:gd name="connsiteX3" fmla="*/ 3056506 w 3056506"/>
              <a:gd name="connsiteY3" fmla="*/ 3124531 h 4668575"/>
              <a:gd name="connsiteX4" fmla="*/ 62678 w 3056506"/>
              <a:gd name="connsiteY4" fmla="*/ 4661780 h 4668575"/>
              <a:gd name="connsiteX5" fmla="*/ 12237 w 3056506"/>
              <a:gd name="connsiteY5" fmla="*/ 4633982 h 4668575"/>
              <a:gd name="connsiteX6" fmla="*/ 485 w 3056506"/>
              <a:gd name="connsiteY6" fmla="*/ 1669147 h 4668575"/>
              <a:gd name="connsiteX0" fmla="*/ 17 w 3056038"/>
              <a:gd name="connsiteY0" fmla="*/ 1669147 h 4668575"/>
              <a:gd name="connsiteX1" fmla="*/ 108784 w 3056038"/>
              <a:gd name="connsiteY1" fmla="*/ 1411331 h 4668575"/>
              <a:gd name="connsiteX2" fmla="*/ 3056038 w 3056038"/>
              <a:gd name="connsiteY2" fmla="*/ 0 h 4668575"/>
              <a:gd name="connsiteX3" fmla="*/ 3056038 w 3056038"/>
              <a:gd name="connsiteY3" fmla="*/ 3124531 h 4668575"/>
              <a:gd name="connsiteX4" fmla="*/ 62210 w 3056038"/>
              <a:gd name="connsiteY4" fmla="*/ 4661780 h 4668575"/>
              <a:gd name="connsiteX5" fmla="*/ 11769 w 3056038"/>
              <a:gd name="connsiteY5" fmla="*/ 4633982 h 4668575"/>
              <a:gd name="connsiteX6" fmla="*/ 17 w 3056038"/>
              <a:gd name="connsiteY6" fmla="*/ 1669147 h 4668575"/>
              <a:gd name="connsiteX0" fmla="*/ 12 w 3056033"/>
              <a:gd name="connsiteY0" fmla="*/ 1669147 h 4668575"/>
              <a:gd name="connsiteX1" fmla="*/ 129153 w 3056033"/>
              <a:gd name="connsiteY1" fmla="*/ 1490413 h 4668575"/>
              <a:gd name="connsiteX2" fmla="*/ 3056033 w 3056033"/>
              <a:gd name="connsiteY2" fmla="*/ 0 h 4668575"/>
              <a:gd name="connsiteX3" fmla="*/ 3056033 w 3056033"/>
              <a:gd name="connsiteY3" fmla="*/ 3124531 h 4668575"/>
              <a:gd name="connsiteX4" fmla="*/ 62205 w 3056033"/>
              <a:gd name="connsiteY4" fmla="*/ 4661780 h 4668575"/>
              <a:gd name="connsiteX5" fmla="*/ 11764 w 3056033"/>
              <a:gd name="connsiteY5" fmla="*/ 4633982 h 4668575"/>
              <a:gd name="connsiteX6" fmla="*/ 12 w 3056033"/>
              <a:gd name="connsiteY6" fmla="*/ 1669147 h 4668575"/>
              <a:gd name="connsiteX0" fmla="*/ 589 w 3056610"/>
              <a:gd name="connsiteY0" fmla="*/ 1669147 h 4668575"/>
              <a:gd name="connsiteX1" fmla="*/ 129730 w 3056610"/>
              <a:gd name="connsiteY1" fmla="*/ 1490413 h 4668575"/>
              <a:gd name="connsiteX2" fmla="*/ 3056610 w 3056610"/>
              <a:gd name="connsiteY2" fmla="*/ 0 h 4668575"/>
              <a:gd name="connsiteX3" fmla="*/ 3056610 w 3056610"/>
              <a:gd name="connsiteY3" fmla="*/ 3124531 h 4668575"/>
              <a:gd name="connsiteX4" fmla="*/ 62782 w 3056610"/>
              <a:gd name="connsiteY4" fmla="*/ 4661780 h 4668575"/>
              <a:gd name="connsiteX5" fmla="*/ 12341 w 3056610"/>
              <a:gd name="connsiteY5" fmla="*/ 4633982 h 4668575"/>
              <a:gd name="connsiteX6" fmla="*/ 589 w 3056610"/>
              <a:gd name="connsiteY6" fmla="*/ 1669147 h 4668575"/>
              <a:gd name="connsiteX0" fmla="*/ 61174 w 3117195"/>
              <a:gd name="connsiteY0" fmla="*/ 1669147 h 4672279"/>
              <a:gd name="connsiteX1" fmla="*/ 190315 w 3117195"/>
              <a:gd name="connsiteY1" fmla="*/ 1490413 h 4672279"/>
              <a:gd name="connsiteX2" fmla="*/ 3117195 w 3117195"/>
              <a:gd name="connsiteY2" fmla="*/ 0 h 4672279"/>
              <a:gd name="connsiteX3" fmla="*/ 3117195 w 3117195"/>
              <a:gd name="connsiteY3" fmla="*/ 3124531 h 4672279"/>
              <a:gd name="connsiteX4" fmla="*/ 123367 w 3117195"/>
              <a:gd name="connsiteY4" fmla="*/ 4661780 h 4672279"/>
              <a:gd name="connsiteX5" fmla="*/ 162 w 3117195"/>
              <a:gd name="connsiteY5" fmla="*/ 4644890 h 4672279"/>
              <a:gd name="connsiteX6" fmla="*/ 61174 w 3117195"/>
              <a:gd name="connsiteY6" fmla="*/ 1669147 h 4672279"/>
              <a:gd name="connsiteX0" fmla="*/ 3683 w 3059704"/>
              <a:gd name="connsiteY0" fmla="*/ 1669147 h 4664457"/>
              <a:gd name="connsiteX1" fmla="*/ 132824 w 3059704"/>
              <a:gd name="connsiteY1" fmla="*/ 1490413 h 4664457"/>
              <a:gd name="connsiteX2" fmla="*/ 3059704 w 3059704"/>
              <a:gd name="connsiteY2" fmla="*/ 0 h 4664457"/>
              <a:gd name="connsiteX3" fmla="*/ 3059704 w 3059704"/>
              <a:gd name="connsiteY3" fmla="*/ 3124531 h 4664457"/>
              <a:gd name="connsiteX4" fmla="*/ 65876 w 3059704"/>
              <a:gd name="connsiteY4" fmla="*/ 4661780 h 4664457"/>
              <a:gd name="connsiteX5" fmla="*/ 882 w 3059704"/>
              <a:gd name="connsiteY5" fmla="*/ 4601258 h 4664457"/>
              <a:gd name="connsiteX6" fmla="*/ 3683 w 3059704"/>
              <a:gd name="connsiteY6" fmla="*/ 1669147 h 4664457"/>
              <a:gd name="connsiteX0" fmla="*/ 3683 w 3059704"/>
              <a:gd name="connsiteY0" fmla="*/ 1669147 h 4749992"/>
              <a:gd name="connsiteX1" fmla="*/ 132824 w 3059704"/>
              <a:gd name="connsiteY1" fmla="*/ 1490413 h 4749992"/>
              <a:gd name="connsiteX2" fmla="*/ 3059704 w 3059704"/>
              <a:gd name="connsiteY2" fmla="*/ 0 h 4749992"/>
              <a:gd name="connsiteX3" fmla="*/ 3059704 w 3059704"/>
              <a:gd name="connsiteY3" fmla="*/ 3124531 h 4749992"/>
              <a:gd name="connsiteX4" fmla="*/ 202672 w 3059704"/>
              <a:gd name="connsiteY4" fmla="*/ 4749044 h 4749992"/>
              <a:gd name="connsiteX5" fmla="*/ 882 w 3059704"/>
              <a:gd name="connsiteY5" fmla="*/ 4601258 h 4749992"/>
              <a:gd name="connsiteX6" fmla="*/ 3683 w 3059704"/>
              <a:gd name="connsiteY6" fmla="*/ 1669147 h 4749992"/>
              <a:gd name="connsiteX0" fmla="*/ 3683 w 3059704"/>
              <a:gd name="connsiteY0" fmla="*/ 1669147 h 4651813"/>
              <a:gd name="connsiteX1" fmla="*/ 132824 w 3059704"/>
              <a:gd name="connsiteY1" fmla="*/ 1490413 h 4651813"/>
              <a:gd name="connsiteX2" fmla="*/ 3059704 w 3059704"/>
              <a:gd name="connsiteY2" fmla="*/ 0 h 4651813"/>
              <a:gd name="connsiteX3" fmla="*/ 3059704 w 3059704"/>
              <a:gd name="connsiteY3" fmla="*/ 3124531 h 4651813"/>
              <a:gd name="connsiteX4" fmla="*/ 135729 w 3059704"/>
              <a:gd name="connsiteY4" fmla="*/ 4648145 h 4651813"/>
              <a:gd name="connsiteX5" fmla="*/ 882 w 3059704"/>
              <a:gd name="connsiteY5" fmla="*/ 4601258 h 4651813"/>
              <a:gd name="connsiteX6" fmla="*/ 3683 w 3059704"/>
              <a:gd name="connsiteY6" fmla="*/ 1669147 h 4651813"/>
              <a:gd name="connsiteX0" fmla="*/ 3683 w 3059704"/>
              <a:gd name="connsiteY0" fmla="*/ 1669147 h 4673667"/>
              <a:gd name="connsiteX1" fmla="*/ 132824 w 3059704"/>
              <a:gd name="connsiteY1" fmla="*/ 1490413 h 4673667"/>
              <a:gd name="connsiteX2" fmla="*/ 3059704 w 3059704"/>
              <a:gd name="connsiteY2" fmla="*/ 0 h 4673667"/>
              <a:gd name="connsiteX3" fmla="*/ 3059704 w 3059704"/>
              <a:gd name="connsiteY3" fmla="*/ 3124531 h 4673667"/>
              <a:gd name="connsiteX4" fmla="*/ 135729 w 3059704"/>
              <a:gd name="connsiteY4" fmla="*/ 4648145 h 4673667"/>
              <a:gd name="connsiteX5" fmla="*/ 882 w 3059704"/>
              <a:gd name="connsiteY5" fmla="*/ 4601258 h 4673667"/>
              <a:gd name="connsiteX6" fmla="*/ 3683 w 3059704"/>
              <a:gd name="connsiteY6" fmla="*/ 1669147 h 4673667"/>
              <a:gd name="connsiteX0" fmla="*/ 3683 w 3059704"/>
              <a:gd name="connsiteY0" fmla="*/ 1669147 h 4685257"/>
              <a:gd name="connsiteX1" fmla="*/ 132824 w 3059704"/>
              <a:gd name="connsiteY1" fmla="*/ 1490413 h 4685257"/>
              <a:gd name="connsiteX2" fmla="*/ 3059704 w 3059704"/>
              <a:gd name="connsiteY2" fmla="*/ 0 h 4685257"/>
              <a:gd name="connsiteX3" fmla="*/ 3059704 w 3059704"/>
              <a:gd name="connsiteY3" fmla="*/ 3124531 h 4685257"/>
              <a:gd name="connsiteX4" fmla="*/ 135729 w 3059704"/>
              <a:gd name="connsiteY4" fmla="*/ 4648145 h 4685257"/>
              <a:gd name="connsiteX5" fmla="*/ 882 w 3059704"/>
              <a:gd name="connsiteY5" fmla="*/ 4601258 h 4685257"/>
              <a:gd name="connsiteX6" fmla="*/ 3683 w 3059704"/>
              <a:gd name="connsiteY6" fmla="*/ 1669147 h 468525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135729 w 3059704"/>
              <a:gd name="connsiteY4" fmla="*/ 4648145 h 4683777"/>
              <a:gd name="connsiteX5" fmla="*/ 882 w 3059704"/>
              <a:gd name="connsiteY5" fmla="*/ 4601258 h 4683777"/>
              <a:gd name="connsiteX6" fmla="*/ 3683 w 3059704"/>
              <a:gd name="connsiteY6" fmla="*/ 1669147 h 4683777"/>
              <a:gd name="connsiteX0" fmla="*/ 3683 w 3059704"/>
              <a:gd name="connsiteY0" fmla="*/ 1669147 h 4684975"/>
              <a:gd name="connsiteX1" fmla="*/ 132824 w 3059704"/>
              <a:gd name="connsiteY1" fmla="*/ 1490413 h 4684975"/>
              <a:gd name="connsiteX2" fmla="*/ 3059704 w 3059704"/>
              <a:gd name="connsiteY2" fmla="*/ 0 h 4684975"/>
              <a:gd name="connsiteX3" fmla="*/ 3059704 w 3059704"/>
              <a:gd name="connsiteY3" fmla="*/ 3124531 h 4684975"/>
              <a:gd name="connsiteX4" fmla="*/ 135729 w 3059704"/>
              <a:gd name="connsiteY4" fmla="*/ 4648145 h 4684975"/>
              <a:gd name="connsiteX5" fmla="*/ 882 w 3059704"/>
              <a:gd name="connsiteY5" fmla="*/ 4601258 h 4684975"/>
              <a:gd name="connsiteX6" fmla="*/ 3683 w 3059704"/>
              <a:gd name="connsiteY6" fmla="*/ 1669147 h 4684975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135729 w 3059704"/>
              <a:gd name="connsiteY4" fmla="*/ 4648145 h 4683777"/>
              <a:gd name="connsiteX5" fmla="*/ 882 w 3059704"/>
              <a:gd name="connsiteY5" fmla="*/ 4601258 h 4683777"/>
              <a:gd name="connsiteX6" fmla="*/ 3683 w 3059704"/>
              <a:gd name="connsiteY6" fmla="*/ 1669147 h 468377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3024777 w 3059704"/>
              <a:gd name="connsiteY4" fmla="*/ 3146924 h 4683777"/>
              <a:gd name="connsiteX5" fmla="*/ 135729 w 3059704"/>
              <a:gd name="connsiteY5" fmla="*/ 4648145 h 4683777"/>
              <a:gd name="connsiteX6" fmla="*/ 882 w 3059704"/>
              <a:gd name="connsiteY6" fmla="*/ 4601258 h 4683777"/>
              <a:gd name="connsiteX7" fmla="*/ 3683 w 3059704"/>
              <a:gd name="connsiteY7" fmla="*/ 1669147 h 468377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3024777 w 3059704"/>
              <a:gd name="connsiteY4" fmla="*/ 3286000 h 4683777"/>
              <a:gd name="connsiteX5" fmla="*/ 135729 w 3059704"/>
              <a:gd name="connsiteY5" fmla="*/ 4648145 h 4683777"/>
              <a:gd name="connsiteX6" fmla="*/ 882 w 3059704"/>
              <a:gd name="connsiteY6" fmla="*/ 4601258 h 4683777"/>
              <a:gd name="connsiteX7" fmla="*/ 3683 w 3059704"/>
              <a:gd name="connsiteY7" fmla="*/ 1669147 h 4683777"/>
              <a:gd name="connsiteX0" fmla="*/ 3683 w 3249425"/>
              <a:gd name="connsiteY0" fmla="*/ 1669147 h 4683777"/>
              <a:gd name="connsiteX1" fmla="*/ 132824 w 3249425"/>
              <a:gd name="connsiteY1" fmla="*/ 1490413 h 4683777"/>
              <a:gd name="connsiteX2" fmla="*/ 3059704 w 3249425"/>
              <a:gd name="connsiteY2" fmla="*/ 0 h 4683777"/>
              <a:gd name="connsiteX3" fmla="*/ 3059704 w 3249425"/>
              <a:gd name="connsiteY3" fmla="*/ 3124531 h 4683777"/>
              <a:gd name="connsiteX4" fmla="*/ 3024777 w 3249425"/>
              <a:gd name="connsiteY4" fmla="*/ 3286000 h 4683777"/>
              <a:gd name="connsiteX5" fmla="*/ 135729 w 3249425"/>
              <a:gd name="connsiteY5" fmla="*/ 4648145 h 4683777"/>
              <a:gd name="connsiteX6" fmla="*/ 882 w 3249425"/>
              <a:gd name="connsiteY6" fmla="*/ 4601258 h 4683777"/>
              <a:gd name="connsiteX7" fmla="*/ 3683 w 3249425"/>
              <a:gd name="connsiteY7" fmla="*/ 1669147 h 4683777"/>
              <a:gd name="connsiteX0" fmla="*/ 3683 w 3117989"/>
              <a:gd name="connsiteY0" fmla="*/ 1669147 h 4683777"/>
              <a:gd name="connsiteX1" fmla="*/ 132824 w 3117989"/>
              <a:gd name="connsiteY1" fmla="*/ 1490413 h 4683777"/>
              <a:gd name="connsiteX2" fmla="*/ 3059704 w 3117989"/>
              <a:gd name="connsiteY2" fmla="*/ 0 h 4683777"/>
              <a:gd name="connsiteX3" fmla="*/ 3059704 w 3117989"/>
              <a:gd name="connsiteY3" fmla="*/ 3124531 h 4683777"/>
              <a:gd name="connsiteX4" fmla="*/ 3024777 w 3117989"/>
              <a:gd name="connsiteY4" fmla="*/ 3286000 h 4683777"/>
              <a:gd name="connsiteX5" fmla="*/ 135729 w 3117989"/>
              <a:gd name="connsiteY5" fmla="*/ 4648145 h 4683777"/>
              <a:gd name="connsiteX6" fmla="*/ 882 w 3117989"/>
              <a:gd name="connsiteY6" fmla="*/ 4601258 h 4683777"/>
              <a:gd name="connsiteX7" fmla="*/ 3683 w 3117989"/>
              <a:gd name="connsiteY7" fmla="*/ 1669147 h 4683777"/>
              <a:gd name="connsiteX0" fmla="*/ 3683 w 3142730"/>
              <a:gd name="connsiteY0" fmla="*/ 1669147 h 4683777"/>
              <a:gd name="connsiteX1" fmla="*/ 132824 w 3142730"/>
              <a:gd name="connsiteY1" fmla="*/ 1490413 h 4683777"/>
              <a:gd name="connsiteX2" fmla="*/ 3059704 w 3142730"/>
              <a:gd name="connsiteY2" fmla="*/ 0 h 4683777"/>
              <a:gd name="connsiteX3" fmla="*/ 3059704 w 3142730"/>
              <a:gd name="connsiteY3" fmla="*/ 3124531 h 4683777"/>
              <a:gd name="connsiteX4" fmla="*/ 3024777 w 3142730"/>
              <a:gd name="connsiteY4" fmla="*/ 3286000 h 4683777"/>
              <a:gd name="connsiteX5" fmla="*/ 135729 w 3142730"/>
              <a:gd name="connsiteY5" fmla="*/ 4648145 h 4683777"/>
              <a:gd name="connsiteX6" fmla="*/ 882 w 3142730"/>
              <a:gd name="connsiteY6" fmla="*/ 4601258 h 4683777"/>
              <a:gd name="connsiteX7" fmla="*/ 3683 w 3142730"/>
              <a:gd name="connsiteY7" fmla="*/ 1669147 h 4683777"/>
              <a:gd name="connsiteX0" fmla="*/ 3683 w 3131857"/>
              <a:gd name="connsiteY0" fmla="*/ 1669147 h 4683777"/>
              <a:gd name="connsiteX1" fmla="*/ 132824 w 3131857"/>
              <a:gd name="connsiteY1" fmla="*/ 1490413 h 4683777"/>
              <a:gd name="connsiteX2" fmla="*/ 3059704 w 3131857"/>
              <a:gd name="connsiteY2" fmla="*/ 0 h 4683777"/>
              <a:gd name="connsiteX3" fmla="*/ 3059704 w 3131857"/>
              <a:gd name="connsiteY3" fmla="*/ 3124531 h 4683777"/>
              <a:gd name="connsiteX4" fmla="*/ 3004403 w 3131857"/>
              <a:gd name="connsiteY4" fmla="*/ 3174194 h 4683777"/>
              <a:gd name="connsiteX5" fmla="*/ 135729 w 3131857"/>
              <a:gd name="connsiteY5" fmla="*/ 4648145 h 4683777"/>
              <a:gd name="connsiteX6" fmla="*/ 882 w 3131857"/>
              <a:gd name="connsiteY6" fmla="*/ 4601258 h 4683777"/>
              <a:gd name="connsiteX7" fmla="*/ 3683 w 3131857"/>
              <a:gd name="connsiteY7" fmla="*/ 1669147 h 4683777"/>
              <a:gd name="connsiteX0" fmla="*/ 3683 w 3227649"/>
              <a:gd name="connsiteY0" fmla="*/ 1669147 h 4683777"/>
              <a:gd name="connsiteX1" fmla="*/ 132824 w 3227649"/>
              <a:gd name="connsiteY1" fmla="*/ 1490413 h 4683777"/>
              <a:gd name="connsiteX2" fmla="*/ 3059704 w 3227649"/>
              <a:gd name="connsiteY2" fmla="*/ 0 h 4683777"/>
              <a:gd name="connsiteX3" fmla="*/ 3199410 w 3227649"/>
              <a:gd name="connsiteY3" fmla="*/ 3034540 h 4683777"/>
              <a:gd name="connsiteX4" fmla="*/ 3004403 w 3227649"/>
              <a:gd name="connsiteY4" fmla="*/ 3174194 h 4683777"/>
              <a:gd name="connsiteX5" fmla="*/ 135729 w 3227649"/>
              <a:gd name="connsiteY5" fmla="*/ 4648145 h 4683777"/>
              <a:gd name="connsiteX6" fmla="*/ 882 w 3227649"/>
              <a:gd name="connsiteY6" fmla="*/ 4601258 h 4683777"/>
              <a:gd name="connsiteX7" fmla="*/ 3683 w 3227649"/>
              <a:gd name="connsiteY7" fmla="*/ 1669147 h 4683777"/>
              <a:gd name="connsiteX0" fmla="*/ 3683 w 3134780"/>
              <a:gd name="connsiteY0" fmla="*/ 1669147 h 4683777"/>
              <a:gd name="connsiteX1" fmla="*/ 132824 w 3134780"/>
              <a:gd name="connsiteY1" fmla="*/ 1490413 h 4683777"/>
              <a:gd name="connsiteX2" fmla="*/ 3059704 w 3134780"/>
              <a:gd name="connsiteY2" fmla="*/ 0 h 4683777"/>
              <a:gd name="connsiteX3" fmla="*/ 3065525 w 3134780"/>
              <a:gd name="connsiteY3" fmla="*/ 3061810 h 4683777"/>
              <a:gd name="connsiteX4" fmla="*/ 3004403 w 3134780"/>
              <a:gd name="connsiteY4" fmla="*/ 3174194 h 4683777"/>
              <a:gd name="connsiteX5" fmla="*/ 135729 w 3134780"/>
              <a:gd name="connsiteY5" fmla="*/ 4648145 h 4683777"/>
              <a:gd name="connsiteX6" fmla="*/ 882 w 3134780"/>
              <a:gd name="connsiteY6" fmla="*/ 4601258 h 4683777"/>
              <a:gd name="connsiteX7" fmla="*/ 3683 w 3134780"/>
              <a:gd name="connsiteY7" fmla="*/ 1669147 h 4683777"/>
              <a:gd name="connsiteX0" fmla="*/ 3683 w 3107698"/>
              <a:gd name="connsiteY0" fmla="*/ 1669147 h 4683777"/>
              <a:gd name="connsiteX1" fmla="*/ 132824 w 3107698"/>
              <a:gd name="connsiteY1" fmla="*/ 1490413 h 4683777"/>
              <a:gd name="connsiteX2" fmla="*/ 3059704 w 3107698"/>
              <a:gd name="connsiteY2" fmla="*/ 0 h 4683777"/>
              <a:gd name="connsiteX3" fmla="*/ 3065525 w 3107698"/>
              <a:gd name="connsiteY3" fmla="*/ 3061810 h 4683777"/>
              <a:gd name="connsiteX4" fmla="*/ 2934550 w 3107698"/>
              <a:gd name="connsiteY4" fmla="*/ 3348720 h 4683777"/>
              <a:gd name="connsiteX5" fmla="*/ 135729 w 3107698"/>
              <a:gd name="connsiteY5" fmla="*/ 4648145 h 4683777"/>
              <a:gd name="connsiteX6" fmla="*/ 882 w 3107698"/>
              <a:gd name="connsiteY6" fmla="*/ 4601258 h 4683777"/>
              <a:gd name="connsiteX7" fmla="*/ 3683 w 3107698"/>
              <a:gd name="connsiteY7" fmla="*/ 1669147 h 4683777"/>
              <a:gd name="connsiteX0" fmla="*/ 3683 w 3108550"/>
              <a:gd name="connsiteY0" fmla="*/ 1669147 h 4683777"/>
              <a:gd name="connsiteX1" fmla="*/ 132824 w 3108550"/>
              <a:gd name="connsiteY1" fmla="*/ 1490413 h 4683777"/>
              <a:gd name="connsiteX2" fmla="*/ 3059704 w 3108550"/>
              <a:gd name="connsiteY2" fmla="*/ 0 h 4683777"/>
              <a:gd name="connsiteX3" fmla="*/ 3065525 w 3108550"/>
              <a:gd name="connsiteY3" fmla="*/ 3061810 h 4683777"/>
              <a:gd name="connsiteX4" fmla="*/ 2937461 w 3108550"/>
              <a:gd name="connsiteY4" fmla="*/ 3209644 h 4683777"/>
              <a:gd name="connsiteX5" fmla="*/ 135729 w 3108550"/>
              <a:gd name="connsiteY5" fmla="*/ 4648145 h 4683777"/>
              <a:gd name="connsiteX6" fmla="*/ 882 w 3108550"/>
              <a:gd name="connsiteY6" fmla="*/ 4601258 h 4683777"/>
              <a:gd name="connsiteX7" fmla="*/ 3683 w 3108550"/>
              <a:gd name="connsiteY7" fmla="*/ 1669147 h 4683777"/>
              <a:gd name="connsiteX0" fmla="*/ 3683 w 3091569"/>
              <a:gd name="connsiteY0" fmla="*/ 1669147 h 4683777"/>
              <a:gd name="connsiteX1" fmla="*/ 132824 w 3091569"/>
              <a:gd name="connsiteY1" fmla="*/ 1490413 h 4683777"/>
              <a:gd name="connsiteX2" fmla="*/ 3059704 w 3091569"/>
              <a:gd name="connsiteY2" fmla="*/ 0 h 4683777"/>
              <a:gd name="connsiteX3" fmla="*/ 3065525 w 3091569"/>
              <a:gd name="connsiteY3" fmla="*/ 3061810 h 4683777"/>
              <a:gd name="connsiteX4" fmla="*/ 2937461 w 3091569"/>
              <a:gd name="connsiteY4" fmla="*/ 3209644 h 4683777"/>
              <a:gd name="connsiteX5" fmla="*/ 135729 w 3091569"/>
              <a:gd name="connsiteY5" fmla="*/ 4648145 h 4683777"/>
              <a:gd name="connsiteX6" fmla="*/ 882 w 3091569"/>
              <a:gd name="connsiteY6" fmla="*/ 4601258 h 4683777"/>
              <a:gd name="connsiteX7" fmla="*/ 3683 w 3091569"/>
              <a:gd name="connsiteY7" fmla="*/ 1669147 h 4683777"/>
              <a:gd name="connsiteX0" fmla="*/ 3683 w 3066771"/>
              <a:gd name="connsiteY0" fmla="*/ 1669147 h 4683777"/>
              <a:gd name="connsiteX1" fmla="*/ 132824 w 3066771"/>
              <a:gd name="connsiteY1" fmla="*/ 1490413 h 4683777"/>
              <a:gd name="connsiteX2" fmla="*/ 3059704 w 3066771"/>
              <a:gd name="connsiteY2" fmla="*/ 0 h 4683777"/>
              <a:gd name="connsiteX3" fmla="*/ 3065525 w 3066771"/>
              <a:gd name="connsiteY3" fmla="*/ 3061810 h 4683777"/>
              <a:gd name="connsiteX4" fmla="*/ 2937461 w 3066771"/>
              <a:gd name="connsiteY4" fmla="*/ 3209644 h 4683777"/>
              <a:gd name="connsiteX5" fmla="*/ 135729 w 3066771"/>
              <a:gd name="connsiteY5" fmla="*/ 4648145 h 4683777"/>
              <a:gd name="connsiteX6" fmla="*/ 882 w 3066771"/>
              <a:gd name="connsiteY6" fmla="*/ 4601258 h 4683777"/>
              <a:gd name="connsiteX7" fmla="*/ 3683 w 3066771"/>
              <a:gd name="connsiteY7" fmla="*/ 1669147 h 4683777"/>
              <a:gd name="connsiteX0" fmla="*/ 3683 w 3066771"/>
              <a:gd name="connsiteY0" fmla="*/ 1669147 h 4683777"/>
              <a:gd name="connsiteX1" fmla="*/ 132824 w 3066771"/>
              <a:gd name="connsiteY1" fmla="*/ 1490413 h 4683777"/>
              <a:gd name="connsiteX2" fmla="*/ 3059704 w 3066771"/>
              <a:gd name="connsiteY2" fmla="*/ 0 h 4683777"/>
              <a:gd name="connsiteX3" fmla="*/ 3065525 w 3066771"/>
              <a:gd name="connsiteY3" fmla="*/ 3061810 h 4683777"/>
              <a:gd name="connsiteX4" fmla="*/ 2937461 w 3066771"/>
              <a:gd name="connsiteY4" fmla="*/ 3209644 h 4683777"/>
              <a:gd name="connsiteX5" fmla="*/ 135729 w 3066771"/>
              <a:gd name="connsiteY5" fmla="*/ 4648145 h 4683777"/>
              <a:gd name="connsiteX6" fmla="*/ 882 w 3066771"/>
              <a:gd name="connsiteY6" fmla="*/ 4601258 h 4683777"/>
              <a:gd name="connsiteX7" fmla="*/ 3683 w 3066771"/>
              <a:gd name="connsiteY7" fmla="*/ 1669147 h 4683777"/>
              <a:gd name="connsiteX0" fmla="*/ 3683 w 3066846"/>
              <a:gd name="connsiteY0" fmla="*/ 1669147 h 4683777"/>
              <a:gd name="connsiteX1" fmla="*/ 132824 w 3066846"/>
              <a:gd name="connsiteY1" fmla="*/ 1490413 h 4683777"/>
              <a:gd name="connsiteX2" fmla="*/ 3059704 w 3066846"/>
              <a:gd name="connsiteY2" fmla="*/ 0 h 4683777"/>
              <a:gd name="connsiteX3" fmla="*/ 3065525 w 3066846"/>
              <a:gd name="connsiteY3" fmla="*/ 3061810 h 4683777"/>
              <a:gd name="connsiteX4" fmla="*/ 2937461 w 3066846"/>
              <a:gd name="connsiteY4" fmla="*/ 3209644 h 4683777"/>
              <a:gd name="connsiteX5" fmla="*/ 135729 w 3066846"/>
              <a:gd name="connsiteY5" fmla="*/ 4648145 h 4683777"/>
              <a:gd name="connsiteX6" fmla="*/ 882 w 3066846"/>
              <a:gd name="connsiteY6" fmla="*/ 4601258 h 4683777"/>
              <a:gd name="connsiteX7" fmla="*/ 3683 w 3066846"/>
              <a:gd name="connsiteY7" fmla="*/ 1669147 h 4683777"/>
              <a:gd name="connsiteX0" fmla="*/ 3683 w 3065726"/>
              <a:gd name="connsiteY0" fmla="*/ 1669147 h 4683777"/>
              <a:gd name="connsiteX1" fmla="*/ 132824 w 3065726"/>
              <a:gd name="connsiteY1" fmla="*/ 1490413 h 4683777"/>
              <a:gd name="connsiteX2" fmla="*/ 3059704 w 3065726"/>
              <a:gd name="connsiteY2" fmla="*/ 0 h 4683777"/>
              <a:gd name="connsiteX3" fmla="*/ 3065525 w 3065726"/>
              <a:gd name="connsiteY3" fmla="*/ 3061810 h 4683777"/>
              <a:gd name="connsiteX4" fmla="*/ 2937461 w 3065726"/>
              <a:gd name="connsiteY4" fmla="*/ 3209644 h 4683777"/>
              <a:gd name="connsiteX5" fmla="*/ 135729 w 3065726"/>
              <a:gd name="connsiteY5" fmla="*/ 4648145 h 4683777"/>
              <a:gd name="connsiteX6" fmla="*/ 882 w 3065726"/>
              <a:gd name="connsiteY6" fmla="*/ 4601258 h 4683777"/>
              <a:gd name="connsiteX7" fmla="*/ 3683 w 3065726"/>
              <a:gd name="connsiteY7" fmla="*/ 1669147 h 4683777"/>
              <a:gd name="connsiteX0" fmla="*/ 3683 w 3277265"/>
              <a:gd name="connsiteY0" fmla="*/ 1909187 h 4923817"/>
              <a:gd name="connsiteX1" fmla="*/ 132824 w 3277265"/>
              <a:gd name="connsiteY1" fmla="*/ 1730453 h 4923817"/>
              <a:gd name="connsiteX2" fmla="*/ 3059704 w 3277265"/>
              <a:gd name="connsiteY2" fmla="*/ 240040 h 4923817"/>
              <a:gd name="connsiteX3" fmla="*/ 3062613 w 3277265"/>
              <a:gd name="connsiteY3" fmla="*/ 321847 h 4923817"/>
              <a:gd name="connsiteX4" fmla="*/ 3065525 w 3277265"/>
              <a:gd name="connsiteY4" fmla="*/ 3301850 h 4923817"/>
              <a:gd name="connsiteX5" fmla="*/ 2937461 w 3277265"/>
              <a:gd name="connsiteY5" fmla="*/ 3449684 h 4923817"/>
              <a:gd name="connsiteX6" fmla="*/ 135729 w 3277265"/>
              <a:gd name="connsiteY6" fmla="*/ 4888185 h 4923817"/>
              <a:gd name="connsiteX7" fmla="*/ 882 w 3277265"/>
              <a:gd name="connsiteY7" fmla="*/ 4841298 h 4923817"/>
              <a:gd name="connsiteX8" fmla="*/ 3683 w 3277265"/>
              <a:gd name="connsiteY8" fmla="*/ 1909187 h 4923817"/>
              <a:gd name="connsiteX0" fmla="*/ 3683 w 3133621"/>
              <a:gd name="connsiteY0" fmla="*/ 1902023 h 4916653"/>
              <a:gd name="connsiteX1" fmla="*/ 132824 w 3133621"/>
              <a:gd name="connsiteY1" fmla="*/ 1723289 h 4916653"/>
              <a:gd name="connsiteX2" fmla="*/ 2838503 w 3133621"/>
              <a:gd name="connsiteY2" fmla="*/ 249237 h 4916653"/>
              <a:gd name="connsiteX3" fmla="*/ 3062613 w 3133621"/>
              <a:gd name="connsiteY3" fmla="*/ 314683 h 4916653"/>
              <a:gd name="connsiteX4" fmla="*/ 3065525 w 3133621"/>
              <a:gd name="connsiteY4" fmla="*/ 3294686 h 4916653"/>
              <a:gd name="connsiteX5" fmla="*/ 2937461 w 3133621"/>
              <a:gd name="connsiteY5" fmla="*/ 3442520 h 4916653"/>
              <a:gd name="connsiteX6" fmla="*/ 135729 w 3133621"/>
              <a:gd name="connsiteY6" fmla="*/ 4881021 h 4916653"/>
              <a:gd name="connsiteX7" fmla="*/ 882 w 3133621"/>
              <a:gd name="connsiteY7" fmla="*/ 4834134 h 4916653"/>
              <a:gd name="connsiteX8" fmla="*/ 3683 w 3133621"/>
              <a:gd name="connsiteY8" fmla="*/ 1902023 h 4916653"/>
              <a:gd name="connsiteX0" fmla="*/ 3683 w 3191844"/>
              <a:gd name="connsiteY0" fmla="*/ 1880956 h 4895586"/>
              <a:gd name="connsiteX1" fmla="*/ 132824 w 3191844"/>
              <a:gd name="connsiteY1" fmla="*/ 1702222 h 4895586"/>
              <a:gd name="connsiteX2" fmla="*/ 2838503 w 3191844"/>
              <a:gd name="connsiteY2" fmla="*/ 228170 h 4895586"/>
              <a:gd name="connsiteX3" fmla="*/ 3167392 w 3191844"/>
              <a:gd name="connsiteY3" fmla="*/ 331793 h 4895586"/>
              <a:gd name="connsiteX4" fmla="*/ 3065525 w 3191844"/>
              <a:gd name="connsiteY4" fmla="*/ 3273619 h 4895586"/>
              <a:gd name="connsiteX5" fmla="*/ 2937461 w 3191844"/>
              <a:gd name="connsiteY5" fmla="*/ 3421453 h 4895586"/>
              <a:gd name="connsiteX6" fmla="*/ 135729 w 3191844"/>
              <a:gd name="connsiteY6" fmla="*/ 4859954 h 4895586"/>
              <a:gd name="connsiteX7" fmla="*/ 882 w 3191844"/>
              <a:gd name="connsiteY7" fmla="*/ 4813067 h 4895586"/>
              <a:gd name="connsiteX8" fmla="*/ 3683 w 3191844"/>
              <a:gd name="connsiteY8" fmla="*/ 1880956 h 4895586"/>
              <a:gd name="connsiteX0" fmla="*/ 3683 w 3196901"/>
              <a:gd name="connsiteY0" fmla="*/ 1756529 h 4771159"/>
              <a:gd name="connsiteX1" fmla="*/ 132824 w 3196901"/>
              <a:gd name="connsiteY1" fmla="*/ 1577795 h 4771159"/>
              <a:gd name="connsiteX2" fmla="*/ 2838503 w 3196901"/>
              <a:gd name="connsiteY2" fmla="*/ 103743 h 4771159"/>
              <a:gd name="connsiteX3" fmla="*/ 3167392 w 3196901"/>
              <a:gd name="connsiteY3" fmla="*/ 207366 h 4771159"/>
              <a:gd name="connsiteX4" fmla="*/ 3065525 w 3196901"/>
              <a:gd name="connsiteY4" fmla="*/ 3149192 h 4771159"/>
              <a:gd name="connsiteX5" fmla="*/ 2937461 w 3196901"/>
              <a:gd name="connsiteY5" fmla="*/ 3297026 h 4771159"/>
              <a:gd name="connsiteX6" fmla="*/ 135729 w 3196901"/>
              <a:gd name="connsiteY6" fmla="*/ 4735527 h 4771159"/>
              <a:gd name="connsiteX7" fmla="*/ 882 w 3196901"/>
              <a:gd name="connsiteY7" fmla="*/ 4688640 h 4771159"/>
              <a:gd name="connsiteX8" fmla="*/ 3683 w 3196901"/>
              <a:gd name="connsiteY8" fmla="*/ 1756529 h 4771159"/>
              <a:gd name="connsiteX0" fmla="*/ 3683 w 3196900"/>
              <a:gd name="connsiteY0" fmla="*/ 1756529 h 4771159"/>
              <a:gd name="connsiteX1" fmla="*/ 132824 w 3196900"/>
              <a:gd name="connsiteY1" fmla="*/ 1577795 h 4771159"/>
              <a:gd name="connsiteX2" fmla="*/ 2838503 w 3196900"/>
              <a:gd name="connsiteY2" fmla="*/ 103743 h 4771159"/>
              <a:gd name="connsiteX3" fmla="*/ 3167392 w 3196900"/>
              <a:gd name="connsiteY3" fmla="*/ 207366 h 4771159"/>
              <a:gd name="connsiteX4" fmla="*/ 3065525 w 3196900"/>
              <a:gd name="connsiteY4" fmla="*/ 3149192 h 4771159"/>
              <a:gd name="connsiteX5" fmla="*/ 2937461 w 3196900"/>
              <a:gd name="connsiteY5" fmla="*/ 3297026 h 4771159"/>
              <a:gd name="connsiteX6" fmla="*/ 135729 w 3196900"/>
              <a:gd name="connsiteY6" fmla="*/ 4735527 h 4771159"/>
              <a:gd name="connsiteX7" fmla="*/ 882 w 3196900"/>
              <a:gd name="connsiteY7" fmla="*/ 4688640 h 4771159"/>
              <a:gd name="connsiteX8" fmla="*/ 3683 w 3196900"/>
              <a:gd name="connsiteY8" fmla="*/ 1756529 h 4771159"/>
              <a:gd name="connsiteX0" fmla="*/ 3683 w 3253522"/>
              <a:gd name="connsiteY0" fmla="*/ 1740263 h 4754893"/>
              <a:gd name="connsiteX1" fmla="*/ 132824 w 3253522"/>
              <a:gd name="connsiteY1" fmla="*/ 1561529 h 4754893"/>
              <a:gd name="connsiteX2" fmla="*/ 2963657 w 3253522"/>
              <a:gd name="connsiteY2" fmla="*/ 109293 h 4754893"/>
              <a:gd name="connsiteX3" fmla="*/ 3167392 w 3253522"/>
              <a:gd name="connsiteY3" fmla="*/ 191100 h 4754893"/>
              <a:gd name="connsiteX4" fmla="*/ 3065525 w 3253522"/>
              <a:gd name="connsiteY4" fmla="*/ 3132926 h 4754893"/>
              <a:gd name="connsiteX5" fmla="*/ 2937461 w 3253522"/>
              <a:gd name="connsiteY5" fmla="*/ 3280760 h 4754893"/>
              <a:gd name="connsiteX6" fmla="*/ 135729 w 3253522"/>
              <a:gd name="connsiteY6" fmla="*/ 4719261 h 4754893"/>
              <a:gd name="connsiteX7" fmla="*/ 882 w 3253522"/>
              <a:gd name="connsiteY7" fmla="*/ 4672374 h 4754893"/>
              <a:gd name="connsiteX8" fmla="*/ 3683 w 3253522"/>
              <a:gd name="connsiteY8" fmla="*/ 1740263 h 4754893"/>
              <a:gd name="connsiteX0" fmla="*/ 3683 w 3167939"/>
              <a:gd name="connsiteY0" fmla="*/ 1656695 h 4671325"/>
              <a:gd name="connsiteX1" fmla="*/ 132824 w 3167939"/>
              <a:gd name="connsiteY1" fmla="*/ 1477961 h 4671325"/>
              <a:gd name="connsiteX2" fmla="*/ 2963657 w 3167939"/>
              <a:gd name="connsiteY2" fmla="*/ 25725 h 4671325"/>
              <a:gd name="connsiteX3" fmla="*/ 3167392 w 3167939"/>
              <a:gd name="connsiteY3" fmla="*/ 107532 h 4671325"/>
              <a:gd name="connsiteX4" fmla="*/ 3065525 w 3167939"/>
              <a:gd name="connsiteY4" fmla="*/ 3049358 h 4671325"/>
              <a:gd name="connsiteX5" fmla="*/ 2937461 w 3167939"/>
              <a:gd name="connsiteY5" fmla="*/ 3197192 h 4671325"/>
              <a:gd name="connsiteX6" fmla="*/ 135729 w 3167939"/>
              <a:gd name="connsiteY6" fmla="*/ 4635693 h 4671325"/>
              <a:gd name="connsiteX7" fmla="*/ 882 w 3167939"/>
              <a:gd name="connsiteY7" fmla="*/ 4588806 h 4671325"/>
              <a:gd name="connsiteX8" fmla="*/ 3683 w 3167939"/>
              <a:gd name="connsiteY8" fmla="*/ 1656695 h 4671325"/>
              <a:gd name="connsiteX0" fmla="*/ 3683 w 3065727"/>
              <a:gd name="connsiteY0" fmla="*/ 1663969 h 4678599"/>
              <a:gd name="connsiteX1" fmla="*/ 132824 w 3065727"/>
              <a:gd name="connsiteY1" fmla="*/ 1485235 h 4678599"/>
              <a:gd name="connsiteX2" fmla="*/ 2963657 w 3065727"/>
              <a:gd name="connsiteY2" fmla="*/ 32999 h 4678599"/>
              <a:gd name="connsiteX3" fmla="*/ 3062613 w 3065727"/>
              <a:gd name="connsiteY3" fmla="*/ 92990 h 4678599"/>
              <a:gd name="connsiteX4" fmla="*/ 3065525 w 3065727"/>
              <a:gd name="connsiteY4" fmla="*/ 3056632 h 4678599"/>
              <a:gd name="connsiteX5" fmla="*/ 2937461 w 3065727"/>
              <a:gd name="connsiteY5" fmla="*/ 3204466 h 4678599"/>
              <a:gd name="connsiteX6" fmla="*/ 135729 w 3065727"/>
              <a:gd name="connsiteY6" fmla="*/ 4642967 h 4678599"/>
              <a:gd name="connsiteX7" fmla="*/ 882 w 3065727"/>
              <a:gd name="connsiteY7" fmla="*/ 4596080 h 4678599"/>
              <a:gd name="connsiteX8" fmla="*/ 3683 w 3065727"/>
              <a:gd name="connsiteY8" fmla="*/ 1663969 h 4678599"/>
              <a:gd name="connsiteX0" fmla="*/ 3683 w 3065727"/>
              <a:gd name="connsiteY0" fmla="*/ 1655027 h 4669657"/>
              <a:gd name="connsiteX1" fmla="*/ 132824 w 3065727"/>
              <a:gd name="connsiteY1" fmla="*/ 1476293 h 4669657"/>
              <a:gd name="connsiteX2" fmla="*/ 2963657 w 3065727"/>
              <a:gd name="connsiteY2" fmla="*/ 24057 h 4669657"/>
              <a:gd name="connsiteX3" fmla="*/ 3062613 w 3065727"/>
              <a:gd name="connsiteY3" fmla="*/ 84048 h 4669657"/>
              <a:gd name="connsiteX4" fmla="*/ 3065525 w 3065727"/>
              <a:gd name="connsiteY4" fmla="*/ 3047690 h 4669657"/>
              <a:gd name="connsiteX5" fmla="*/ 2937461 w 3065727"/>
              <a:gd name="connsiteY5" fmla="*/ 3195524 h 4669657"/>
              <a:gd name="connsiteX6" fmla="*/ 135729 w 3065727"/>
              <a:gd name="connsiteY6" fmla="*/ 4634025 h 4669657"/>
              <a:gd name="connsiteX7" fmla="*/ 882 w 3065727"/>
              <a:gd name="connsiteY7" fmla="*/ 4587138 h 4669657"/>
              <a:gd name="connsiteX8" fmla="*/ 3683 w 3065727"/>
              <a:gd name="connsiteY8" fmla="*/ 1655027 h 4669657"/>
              <a:gd name="connsiteX0" fmla="*/ 3683 w 3065727"/>
              <a:gd name="connsiteY0" fmla="*/ 1653817 h 4668447"/>
              <a:gd name="connsiteX1" fmla="*/ 132824 w 3065727"/>
              <a:gd name="connsiteY1" fmla="*/ 1475083 h 4668447"/>
              <a:gd name="connsiteX2" fmla="*/ 2963657 w 3065727"/>
              <a:gd name="connsiteY2" fmla="*/ 22847 h 4668447"/>
              <a:gd name="connsiteX3" fmla="*/ 3062613 w 3065727"/>
              <a:gd name="connsiteY3" fmla="*/ 82838 h 4668447"/>
              <a:gd name="connsiteX4" fmla="*/ 3065525 w 3065727"/>
              <a:gd name="connsiteY4" fmla="*/ 3046480 h 4668447"/>
              <a:gd name="connsiteX5" fmla="*/ 2937461 w 3065727"/>
              <a:gd name="connsiteY5" fmla="*/ 3194314 h 4668447"/>
              <a:gd name="connsiteX6" fmla="*/ 135729 w 3065727"/>
              <a:gd name="connsiteY6" fmla="*/ 4632815 h 4668447"/>
              <a:gd name="connsiteX7" fmla="*/ 882 w 3065727"/>
              <a:gd name="connsiteY7" fmla="*/ 4585928 h 4668447"/>
              <a:gd name="connsiteX8" fmla="*/ 3683 w 3065727"/>
              <a:gd name="connsiteY8" fmla="*/ 1653817 h 4668447"/>
              <a:gd name="connsiteX0" fmla="*/ 3683 w 3065727"/>
              <a:gd name="connsiteY0" fmla="*/ 1658763 h 4673393"/>
              <a:gd name="connsiteX1" fmla="*/ 132824 w 3065727"/>
              <a:gd name="connsiteY1" fmla="*/ 1480029 h 4673393"/>
              <a:gd name="connsiteX2" fmla="*/ 2963657 w 3065727"/>
              <a:gd name="connsiteY2" fmla="*/ 27793 h 4673393"/>
              <a:gd name="connsiteX3" fmla="*/ 3062613 w 3065727"/>
              <a:gd name="connsiteY3" fmla="*/ 87784 h 4673393"/>
              <a:gd name="connsiteX4" fmla="*/ 3065525 w 3065727"/>
              <a:gd name="connsiteY4" fmla="*/ 3051426 h 4673393"/>
              <a:gd name="connsiteX5" fmla="*/ 2937461 w 3065727"/>
              <a:gd name="connsiteY5" fmla="*/ 3199260 h 4673393"/>
              <a:gd name="connsiteX6" fmla="*/ 135729 w 3065727"/>
              <a:gd name="connsiteY6" fmla="*/ 4637761 h 4673393"/>
              <a:gd name="connsiteX7" fmla="*/ 882 w 3065727"/>
              <a:gd name="connsiteY7" fmla="*/ 4590874 h 4673393"/>
              <a:gd name="connsiteX8" fmla="*/ 3683 w 3065727"/>
              <a:gd name="connsiteY8" fmla="*/ 1658763 h 4673393"/>
              <a:gd name="connsiteX0" fmla="*/ 3683 w 3065727"/>
              <a:gd name="connsiteY0" fmla="*/ 1658003 h 4672633"/>
              <a:gd name="connsiteX1" fmla="*/ 132824 w 3065727"/>
              <a:gd name="connsiteY1" fmla="*/ 1479269 h 4672633"/>
              <a:gd name="connsiteX2" fmla="*/ 2963657 w 3065727"/>
              <a:gd name="connsiteY2" fmla="*/ 27033 h 4672633"/>
              <a:gd name="connsiteX3" fmla="*/ 3062613 w 3065727"/>
              <a:gd name="connsiteY3" fmla="*/ 87024 h 4672633"/>
              <a:gd name="connsiteX4" fmla="*/ 3065525 w 3065727"/>
              <a:gd name="connsiteY4" fmla="*/ 3050666 h 4672633"/>
              <a:gd name="connsiteX5" fmla="*/ 2937461 w 3065727"/>
              <a:gd name="connsiteY5" fmla="*/ 3198500 h 4672633"/>
              <a:gd name="connsiteX6" fmla="*/ 135729 w 3065727"/>
              <a:gd name="connsiteY6" fmla="*/ 4637001 h 4672633"/>
              <a:gd name="connsiteX7" fmla="*/ 882 w 3065727"/>
              <a:gd name="connsiteY7" fmla="*/ 4590114 h 4672633"/>
              <a:gd name="connsiteX8" fmla="*/ 3683 w 3065727"/>
              <a:gd name="connsiteY8" fmla="*/ 1658003 h 467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5727" h="4672633">
                <a:moveTo>
                  <a:pt x="3683" y="1658003"/>
                </a:moveTo>
                <a:cubicBezTo>
                  <a:pt x="2745" y="1524145"/>
                  <a:pt x="-8720" y="1551986"/>
                  <a:pt x="132824" y="1479269"/>
                </a:cubicBezTo>
                <a:lnTo>
                  <a:pt x="2963657" y="27033"/>
                </a:lnTo>
                <a:cubicBezTo>
                  <a:pt x="3044479" y="-16847"/>
                  <a:pt x="3067464" y="-14233"/>
                  <a:pt x="3062613" y="87024"/>
                </a:cubicBezTo>
                <a:cubicBezTo>
                  <a:pt x="3063584" y="1074905"/>
                  <a:pt x="3064554" y="2062785"/>
                  <a:pt x="3065525" y="3050666"/>
                </a:cubicBezTo>
                <a:cubicBezTo>
                  <a:pt x="3068435" y="3159290"/>
                  <a:pt x="3040600" y="3146360"/>
                  <a:pt x="2937461" y="3198500"/>
                </a:cubicBezTo>
                <a:lnTo>
                  <a:pt x="135729" y="4637001"/>
                </a:lnTo>
                <a:cubicBezTo>
                  <a:pt x="2152" y="4701788"/>
                  <a:pt x="8624" y="4673537"/>
                  <a:pt x="882" y="4590114"/>
                </a:cubicBezTo>
                <a:cubicBezTo>
                  <a:pt x="-3035" y="3601836"/>
                  <a:pt x="7600" y="2646281"/>
                  <a:pt x="3683" y="1658003"/>
                </a:cubicBezTo>
                <a:close/>
              </a:path>
            </a:pathLst>
          </a:custGeom>
          <a:ln>
            <a:noFill/>
          </a:ln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en-GB" dirty="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039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>
                <a:latin typeface="+mj-lt"/>
              </a:defRPr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29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線コネクタ 9"/>
          <p:cNvCxnSpPr>
            <a:cxnSpLocks noChangeShapeType="1"/>
          </p:cNvCxnSpPr>
          <p:nvPr userDrawn="1"/>
        </p:nvCxnSpPr>
        <p:spPr bwMode="auto">
          <a:xfrm>
            <a:off x="108472" y="699542"/>
            <a:ext cx="8712000" cy="1191"/>
          </a:xfrm>
          <a:prstGeom prst="line">
            <a:avLst/>
          </a:prstGeom>
          <a:noFill/>
          <a:ln w="25400" algn="ctr">
            <a:solidFill>
              <a:srgbClr val="F5002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線コネクタ 14"/>
          <p:cNvCxnSpPr>
            <a:cxnSpLocks noChangeShapeType="1"/>
          </p:cNvCxnSpPr>
          <p:nvPr userDrawn="1"/>
        </p:nvCxnSpPr>
        <p:spPr bwMode="auto">
          <a:xfrm>
            <a:off x="323528" y="752500"/>
            <a:ext cx="8712000" cy="0"/>
          </a:xfrm>
          <a:prstGeom prst="line">
            <a:avLst/>
          </a:prstGeom>
          <a:noFill/>
          <a:ln w="25400" algn="ctr">
            <a:solidFill>
              <a:srgbClr val="525B5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平行四辺形 20"/>
          <p:cNvSpPr/>
          <p:nvPr userDrawn="1"/>
        </p:nvSpPr>
        <p:spPr>
          <a:xfrm flipH="1">
            <a:off x="8694966" y="627534"/>
            <a:ext cx="197514" cy="108000"/>
          </a:xfrm>
          <a:prstGeom prst="parallelogram">
            <a:avLst>
              <a:gd name="adj" fmla="val 1471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25"/>
          </a:p>
        </p:txBody>
      </p:sp>
      <p:sp>
        <p:nvSpPr>
          <p:cNvPr id="19" name="Footer Placeholder 4"/>
          <p:cNvSpPr txBox="1">
            <a:spLocks/>
          </p:cNvSpPr>
          <p:nvPr/>
        </p:nvSpPr>
        <p:spPr bwMode="gray">
          <a:xfrm>
            <a:off x="900464" y="4912030"/>
            <a:ext cx="8172000" cy="180000"/>
          </a:xfrm>
          <a:prstGeom prst="rect">
            <a:avLst/>
          </a:prstGeom>
          <a:solidFill>
            <a:srgbClr val="525B5C"/>
          </a:solidFill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lvl="0" algn="r">
              <a:defRPr sz="800">
                <a:solidFill>
                  <a:schemeClr val="tx2"/>
                </a:solidFill>
              </a:defRPr>
            </a:lvl1pPr>
          </a:lstStyle>
          <a:p>
            <a:pPr marL="0" lvl="0" algn="l" defTabSz="914400" rtl="0" eaLnBrk="1" latinLnBrk="0" hangingPunct="1"/>
            <a:r>
              <a:rPr lang="ja-JP" altLang="en-US" sz="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　</a:t>
            </a:r>
            <a:r>
              <a:rPr lang="en-US" sz="8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Copyright © Murata Software Co., Ltd. All rights</a:t>
            </a:r>
            <a:r>
              <a:rPr lang="en-US" sz="800" kern="120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reserved.</a:t>
            </a:r>
            <a:endParaRPr lang="en-GB" sz="80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803998"/>
            <a:ext cx="839909" cy="32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68427" y="205979"/>
            <a:ext cx="6379838" cy="5060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68427" y="1059583"/>
            <a:ext cx="8102539" cy="3535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 bwMode="gray">
          <a:xfrm>
            <a:off x="8796663" y="4938142"/>
            <a:ext cx="26419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lvl="0" algn="l"/>
            <a:fld id="{35031298-4CBC-4EC8-B1EA-1DEB552B8D7C}" type="slidenum">
              <a:rPr lang="en-GB" b="1" smtClean="0">
                <a:solidFill>
                  <a:schemeClr val="bg1"/>
                </a:solidFill>
              </a:rPr>
              <a:pPr lvl="0" algn="l"/>
              <a:t>‹#›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7322053" y="4962658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r"/>
            <a:fld id="{9FB042EA-7302-4DB6-8B0F-B44C8CB2054C}" type="datetime4">
              <a:rPr lang="en-GB" smtClean="0">
                <a:solidFill>
                  <a:schemeClr val="bg1"/>
                </a:solidFill>
              </a:rPr>
              <a:pPr lvl="0" algn="r"/>
              <a:t>23 April 2024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平行四辺形 17"/>
          <p:cNvSpPr/>
          <p:nvPr userDrawn="1"/>
        </p:nvSpPr>
        <p:spPr>
          <a:xfrm flipH="1">
            <a:off x="277650" y="735558"/>
            <a:ext cx="197514" cy="108000"/>
          </a:xfrm>
          <a:prstGeom prst="parallelogram">
            <a:avLst>
              <a:gd name="adj" fmla="val 1471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25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96" y="411510"/>
            <a:ext cx="1980000" cy="21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0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5" r:id="rId2"/>
    <p:sldLayoutId id="2147483656" r:id="rId3"/>
    <p:sldLayoutId id="2147483657" r:id="rId4"/>
    <p:sldLayoutId id="2147483667" r:id="rId5"/>
  </p:sldLayoutIdLst>
  <p:hf sldNum="0"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920" kern="1200">
          <a:solidFill>
            <a:schemeClr val="bg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•"/>
        <a:tabLst/>
        <a:defRPr sz="1600" b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–"/>
        <a:tabLst/>
        <a:defRPr sz="144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•"/>
        <a:tabLst/>
        <a:defRPr sz="128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–"/>
        <a:tabLst/>
        <a:defRPr sz="112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»"/>
        <a:tabLst/>
        <a:defRPr sz="96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1077913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1347788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617663" indent="-268288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1885950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Ｍodel </a:t>
            </a:r>
            <a:r>
              <a:rPr lang="en-US" altLang="ja-JP" noProof="1"/>
              <a:t>D</a:t>
            </a:r>
            <a:r>
              <a:rPr lang="ja-JP" altLang="en-US" noProof="1"/>
              <a:t>iagram</a:t>
            </a:r>
            <a:endParaRPr lang="fi-FI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D400764-55DC-4DBF-A6C0-11B14DC54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884" y="1131591"/>
            <a:ext cx="4106092" cy="307268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697E8A6-24DA-4C18-B307-61B468CB4E56}"/>
              </a:ext>
            </a:extLst>
          </p:cNvPr>
          <p:cNvSpPr txBox="1"/>
          <p:nvPr/>
        </p:nvSpPr>
        <p:spPr>
          <a:xfrm>
            <a:off x="369979" y="946925"/>
            <a:ext cx="756084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noProof="1"/>
              <a:t>Both </a:t>
            </a:r>
            <a:r>
              <a:rPr kumimoji="1" lang="ja-JP" altLang="en-US" noProof="1"/>
              <a:t>radiation boundary and temperature of 500 degrees </a:t>
            </a:r>
            <a:r>
              <a:rPr kumimoji="1" lang="en-US" altLang="ja-JP" noProof="1"/>
              <a:t>are set on the surface of</a:t>
            </a:r>
          </a:p>
          <a:p>
            <a:r>
              <a:rPr kumimoji="1" lang="en-US" altLang="ja-JP" noProof="1"/>
              <a:t>H</a:t>
            </a:r>
            <a:r>
              <a:rPr kumimoji="1" lang="ja-JP" altLang="en-US" noProof="1"/>
              <a:t>eat </a:t>
            </a:r>
            <a:r>
              <a:rPr kumimoji="1" lang="en-US" altLang="ja-JP" noProof="1"/>
              <a:t>S</a:t>
            </a:r>
            <a:r>
              <a:rPr kumimoji="1" lang="ja-JP" altLang="en-US" noProof="1"/>
              <a:t>ource </a:t>
            </a:r>
            <a:r>
              <a:rPr kumimoji="1" lang="en-US" altLang="ja-JP" noProof="1"/>
              <a:t>Body</a:t>
            </a:r>
            <a:r>
              <a:rPr kumimoji="1" lang="ja-JP" altLang="en-US" noProof="1"/>
              <a:t> 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B56BD00-E519-43B0-B911-9A2E6B4F1688}"/>
              </a:ext>
            </a:extLst>
          </p:cNvPr>
          <p:cNvSpPr txBox="1"/>
          <p:nvPr/>
        </p:nvSpPr>
        <p:spPr>
          <a:xfrm>
            <a:off x="2123728" y="42868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Model 1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D31CC57-9261-4A1B-BBA8-6A4C3EECC0E5}"/>
              </a:ext>
            </a:extLst>
          </p:cNvPr>
          <p:cNvSpPr txBox="1"/>
          <p:nvPr/>
        </p:nvSpPr>
        <p:spPr>
          <a:xfrm>
            <a:off x="408741" y="2667931"/>
            <a:ext cx="1261884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Heat </a:t>
            </a:r>
            <a:r>
              <a:rPr kumimoji="1" lang="en-US" altLang="ja-JP" noProof="1"/>
              <a:t>S</a:t>
            </a:r>
            <a:r>
              <a:rPr kumimoji="1" lang="ja-JP" altLang="en-US" noProof="1"/>
              <a:t>ource </a:t>
            </a:r>
            <a:endParaRPr kumimoji="1" lang="en-US" altLang="ja-JP" noProof="1"/>
          </a:p>
          <a:p>
            <a:r>
              <a:rPr kumimoji="1" lang="ja-JP" altLang="en-US" noProof="1"/>
              <a:t>(heater)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A2A8F19-70AD-4CC3-9692-3C70989BB8B8}"/>
              </a:ext>
            </a:extLst>
          </p:cNvPr>
          <p:cNvSpPr txBox="1"/>
          <p:nvPr/>
        </p:nvSpPr>
        <p:spPr>
          <a:xfrm>
            <a:off x="2422790" y="2756415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noProof="1"/>
              <a:t>Plate (Material: PC)</a:t>
            </a:r>
            <a:endParaRPr kumimoji="1" lang="en-US" altLang="ja-JP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8016696-B7AE-451E-8A69-FDE90233F249}"/>
              </a:ext>
            </a:extLst>
          </p:cNvPr>
          <p:cNvSpPr txBox="1"/>
          <p:nvPr/>
        </p:nvSpPr>
        <p:spPr>
          <a:xfrm>
            <a:off x="4849027" y="2650817"/>
            <a:ext cx="404508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noProof="1"/>
              <a:t>T</a:t>
            </a:r>
            <a:r>
              <a:rPr kumimoji="1" lang="ja-JP" altLang="en-US" noProof="1"/>
              <a:t>he variable </a:t>
            </a:r>
            <a:r>
              <a:rPr kumimoji="1" lang="en-US" altLang="ja-JP" noProof="1"/>
              <a:t>“</a:t>
            </a:r>
            <a:r>
              <a:rPr kumimoji="1" lang="ja-JP" altLang="en-US" noProof="1"/>
              <a:t>ydisp</a:t>
            </a:r>
            <a:r>
              <a:rPr kumimoji="1" lang="en-US" altLang="ja-JP" noProof="1"/>
              <a:t>”</a:t>
            </a:r>
            <a:r>
              <a:rPr kumimoji="1" lang="ja-JP" altLang="en-US" noProof="1"/>
              <a:t> </a:t>
            </a:r>
            <a:r>
              <a:rPr kumimoji="1" lang="en-US" altLang="ja-JP" noProof="1"/>
              <a:t>s</a:t>
            </a:r>
            <a:r>
              <a:rPr kumimoji="1" lang="ja-JP" altLang="en-US" noProof="1"/>
              <a:t>et  </a:t>
            </a:r>
            <a:r>
              <a:rPr kumimoji="1" lang="en-US" altLang="ja-JP" noProof="1"/>
              <a:t>on the Heat Source Body </a:t>
            </a:r>
            <a:r>
              <a:rPr kumimoji="1" lang="ja-JP" altLang="en-US" noProof="1"/>
              <a:t>to move in Y direction</a:t>
            </a:r>
          </a:p>
        </p:txBody>
      </p:sp>
    </p:spTree>
    <p:extLst>
      <p:ext uri="{BB962C8B-B14F-4D97-AF65-F5344CB8AC3E}">
        <p14:creationId xmlns:p14="http://schemas.microsoft.com/office/powerpoint/2010/main" val="972656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896" y="205978"/>
            <a:ext cx="6379838" cy="529568"/>
          </a:xfrm>
        </p:spPr>
        <p:txBody>
          <a:bodyPr/>
          <a:lstStyle/>
          <a:p>
            <a:r>
              <a:rPr lang="ja-JP" altLang="en-US" noProof="1"/>
              <a:t>Analysis Conditions (Transient)</a:t>
            </a:r>
            <a:endParaRPr lang="fi-FI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F0010CA-B10E-456A-8525-BE7D40F4EFC7}"/>
              </a:ext>
            </a:extLst>
          </p:cNvPr>
          <p:cNvSpPr txBox="1"/>
          <p:nvPr/>
        </p:nvSpPr>
        <p:spPr>
          <a:xfrm>
            <a:off x="5004048" y="4470296"/>
            <a:ext cx="268490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Time</a:t>
            </a:r>
            <a:r>
              <a:rPr kumimoji="1" lang="en-US" altLang="ja-JP" noProof="1"/>
              <a:t>steo </a:t>
            </a:r>
            <a:r>
              <a:rPr kumimoji="1" lang="ja-JP" altLang="en-US" noProof="1"/>
              <a:t>1</a:t>
            </a:r>
            <a:r>
              <a:rPr kumimoji="1" lang="en-US" altLang="ja-JP" noProof="1"/>
              <a:t>.0 </a:t>
            </a:r>
            <a:r>
              <a:rPr kumimoji="1" lang="ja-JP" altLang="en-US" noProof="1"/>
              <a:t>second x 5 steps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74C921D-90FC-A5A8-E00B-354D3A3E9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79922"/>
            <a:ext cx="3628540" cy="246575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E999DE5-CA2D-4B10-151C-1DD6BEBD5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879922"/>
            <a:ext cx="4649316" cy="348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0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F5BBC0C-C306-1CEC-055B-1897673A9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5" y="879153"/>
            <a:ext cx="6624736" cy="38532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426" y="205978"/>
            <a:ext cx="6811885" cy="529568"/>
          </a:xfrm>
        </p:spPr>
        <p:txBody>
          <a:bodyPr/>
          <a:lstStyle/>
          <a:p>
            <a:r>
              <a:rPr lang="ja-JP" altLang="en-US" noProof="1"/>
              <a:t>Analysis Conditions (Initial Temperature Import Settings)</a:t>
            </a:r>
            <a:endParaRPr lang="fi-FI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EE54C7C-F237-4CF6-AB9C-A72F332E64D8}"/>
              </a:ext>
            </a:extLst>
          </p:cNvPr>
          <p:cNvSpPr/>
          <p:nvPr/>
        </p:nvSpPr>
        <p:spPr bwMode="gray">
          <a:xfrm>
            <a:off x="4139952" y="2542890"/>
            <a:ext cx="2880320" cy="629139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DF21482-292C-453A-9A74-792266FDF67F}"/>
              </a:ext>
            </a:extLst>
          </p:cNvPr>
          <p:cNvSpPr/>
          <p:nvPr/>
        </p:nvSpPr>
        <p:spPr bwMode="gray">
          <a:xfrm>
            <a:off x="1790616" y="3047928"/>
            <a:ext cx="1269216" cy="253008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4A71224-79C2-4BBA-B871-C54FACCF5DEB}"/>
              </a:ext>
            </a:extLst>
          </p:cNvPr>
          <p:cNvSpPr txBox="1"/>
          <p:nvPr/>
        </p:nvSpPr>
        <p:spPr>
          <a:xfrm>
            <a:off x="6012160" y="3723878"/>
            <a:ext cx="2853666" cy="7571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noProof="1"/>
              <a:t>After the second time, </a:t>
            </a:r>
            <a:r>
              <a:rPr kumimoji="1" lang="ja-JP" altLang="en-US" noProof="1"/>
              <a:t>Importing </a:t>
            </a:r>
            <a:endParaRPr kumimoji="1" lang="en-US" altLang="ja-JP" noProof="1"/>
          </a:p>
          <a:p>
            <a:r>
              <a:rPr kumimoji="1" lang="ja-JP" altLang="en-US" noProof="1"/>
              <a:t>Initial Temperatures from</a:t>
            </a:r>
            <a:endParaRPr kumimoji="1" lang="en-US" altLang="ja-JP"/>
          </a:p>
          <a:p>
            <a:r>
              <a:rPr kumimoji="1" lang="en-US" altLang="ja-JP" noProof="1"/>
              <a:t>the previous r</a:t>
            </a:r>
            <a:r>
              <a:rPr kumimoji="1" lang="ja-JP" altLang="en-US" noProof="1"/>
              <a:t>esult file (PDT)</a:t>
            </a:r>
          </a:p>
        </p:txBody>
      </p:sp>
    </p:spTree>
    <p:extLst>
      <p:ext uri="{BB962C8B-B14F-4D97-AF65-F5344CB8AC3E}">
        <p14:creationId xmlns:p14="http://schemas.microsoft.com/office/powerpoint/2010/main" val="874947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Boundary conditions (surface-to-surface radiation)</a:t>
            </a:r>
            <a:endParaRPr lang="fi-FI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721C0FF-73E5-FB3F-F5A1-24DC0B04D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3598"/>
            <a:ext cx="9144000" cy="179402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B1ADDC5-0315-AE7D-D0B2-5F01BDE95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1790"/>
            <a:ext cx="9144000" cy="126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823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/>
              <a:t>VBA Macro Interface</a:t>
            </a:r>
            <a:endParaRPr lang="fi-FI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55414A-DC35-4630-AC43-5ACB79442B13}"/>
              </a:ext>
            </a:extLst>
          </p:cNvPr>
          <p:cNvSpPr txBox="1"/>
          <p:nvPr/>
        </p:nvSpPr>
        <p:spPr>
          <a:xfrm>
            <a:off x="1043608" y="3710928"/>
            <a:ext cx="561724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noProof="1"/>
              <a:t>Set the green cell and click Run with the prepared project file open</a:t>
            </a:r>
            <a:endParaRPr kumimoji="1" lang="ja-JP" altLang="en-US" noProof="1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F7512B6-F278-763B-E770-71DA5126C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31590"/>
            <a:ext cx="9144000" cy="204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97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list of macro functions</a:t>
            </a:r>
            <a:endParaRPr lang="fi-FI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FDA3FE4C-B2E8-4D70-B331-1A68600D8E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332725"/>
              </p:ext>
            </p:extLst>
          </p:nvPr>
        </p:nvGraphicFramePr>
        <p:xfrm>
          <a:off x="871478" y="1347614"/>
          <a:ext cx="7516945" cy="2392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84298">
                  <a:extLst>
                    <a:ext uri="{9D8B030D-6E8A-4147-A177-3AD203B41FA5}">
                      <a16:colId xmlns:a16="http://schemas.microsoft.com/office/drawing/2014/main" val="3555023169"/>
                    </a:ext>
                  </a:extLst>
                </a:gridCol>
                <a:gridCol w="5832647">
                  <a:extLst>
                    <a:ext uri="{9D8B030D-6E8A-4147-A177-3AD203B41FA5}">
                      <a16:colId xmlns:a16="http://schemas.microsoft.com/office/drawing/2014/main" val="1934749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Function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Processing 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630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noProof="1"/>
                        <a:t>FemtetMain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Move the heat source by incrementally changing the variable ydisp</a:t>
                      </a:r>
                      <a:endParaRPr kumimoji="1" lang="en-US" altLang="ja-JP"/>
                    </a:p>
                    <a:p>
                      <a:r>
                        <a:rPr kumimoji="1" lang="ja-JP" altLang="en-US" noProof="1"/>
                        <a:t>After a number of repetitions of the heat conduction analysis,</a:t>
                      </a:r>
                      <a:endParaRPr kumimoji="1" lang="en-US" altLang="ja-JP"/>
                    </a:p>
                    <a:p>
                      <a:r>
                        <a:rPr kumimoji="1" lang="ja-JP" altLang="en-US" noProof="1"/>
                        <a:t>Save temperature image from each result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299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noProof="1"/>
                        <a:t>AnalysisSetUp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Configuring Results Import (Change References)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654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noProof="1"/>
                        <a:t>SaveResult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Save Results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983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noProof="1"/>
                        <a:t>SamplingResult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noProof="1"/>
                        <a:t>Open each result file and save an image of the temperature at all times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690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846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/>
              <a:t>GIF animation created with the r</a:t>
            </a:r>
            <a:r>
              <a:rPr lang="ja-JP" altLang="en-US" noProof="1"/>
              <a:t>esult </a:t>
            </a:r>
            <a:r>
              <a:rPr lang="en-US" altLang="ja-JP" noProof="1"/>
              <a:t>i</a:t>
            </a:r>
            <a:r>
              <a:rPr lang="ja-JP" altLang="en-US" noProof="1"/>
              <a:t>mage</a:t>
            </a:r>
            <a:r>
              <a:rPr lang="en-US" altLang="ja-JP" noProof="1"/>
              <a:t>s</a:t>
            </a:r>
            <a:endParaRPr lang="fi-FI" dirty="0"/>
          </a:p>
        </p:txBody>
      </p:sp>
      <p:pic>
        <p:nvPicPr>
          <p:cNvPr id="13" name="図 12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A488E03B-4B41-4A88-BBEF-BCA8A4ECB5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131590"/>
            <a:ext cx="4704523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107560"/>
      </p:ext>
    </p:extLst>
  </p:cSld>
  <p:clrMapOvr>
    <a:masterClrMapping/>
  </p:clrMapOvr>
</p:sld>
</file>

<file path=ppt/theme/theme1.xml><?xml version="1.0" encoding="utf-8"?>
<a:theme xmlns:a="http://schemas.openxmlformats.org/drawingml/2006/main" name="Murata_Template_Widescreen">
  <a:themeElements>
    <a:clrScheme name="Murata">
      <a:dk1>
        <a:sysClr val="windowText" lastClr="000000"/>
      </a:dk1>
      <a:lt1>
        <a:sysClr val="window" lastClr="FFFFFF"/>
      </a:lt1>
      <a:dk2>
        <a:srgbClr val="525B5C"/>
      </a:dk2>
      <a:lt2>
        <a:srgbClr val="F5002F"/>
      </a:lt2>
      <a:accent1>
        <a:srgbClr val="F5002F"/>
      </a:accent1>
      <a:accent2>
        <a:srgbClr val="525B5C"/>
      </a:accent2>
      <a:accent3>
        <a:srgbClr val="FFC20F"/>
      </a:accent3>
      <a:accent4>
        <a:srgbClr val="6B3077"/>
      </a:accent4>
      <a:accent5>
        <a:srgbClr val="00AFDB"/>
      </a:accent5>
      <a:accent6>
        <a:srgbClr val="91FF66"/>
      </a:accent6>
      <a:hlink>
        <a:srgbClr val="5C6770"/>
      </a:hlink>
      <a:folHlink>
        <a:srgbClr val="BEC2C6"/>
      </a:folHlink>
    </a:clrScheme>
    <a:fontScheme name="Murata">
      <a:majorFont>
        <a:latin typeface="Arial"/>
        <a:ea typeface="Meiryo"/>
        <a:cs typeface=""/>
      </a:majorFont>
      <a:minorFont>
        <a:latin typeface="Arial"/>
        <a:ea typeface="Meiryo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1">
            <a:lumMod val="65000"/>
            <a:lumOff val="35000"/>
          </a:schemeClr>
        </a:solidFill>
        <a:ln w="38100">
          <a:solidFill>
            <a:schemeClr val="tx1">
              <a:lumMod val="65000"/>
              <a:lumOff val="35000"/>
            </a:schemeClr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891B761C61ED44AE0F89B35F5B14AE" ma:contentTypeVersion="1" ma:contentTypeDescription="Create a new document." ma:contentTypeScope="" ma:versionID="00015645aac76ef039da3af6091cb23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E4CDE9-E918-4082-8F44-88EC179E8DE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1572F0-B30A-4499-8B77-44E1C25FFEF8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C788617-9E3D-44AF-8BDF-B414EB8C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193</Words>
  <Application>Microsoft Office PowerPoint</Application>
  <PresentationFormat>画面に合わせる (16:9)</PresentationFormat>
  <Paragraphs>34</Paragraphs>
  <Slides>7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Calibri</vt:lpstr>
      <vt:lpstr>Murata_Template_Widescreen</vt:lpstr>
      <vt:lpstr>Ｍodel Diagram</vt:lpstr>
      <vt:lpstr>Analysis Conditions (Transient)</vt:lpstr>
      <vt:lpstr>Analysis Conditions (Initial Temperature Import Settings)</vt:lpstr>
      <vt:lpstr>Boundary conditions (surface-to-surface radiation)</vt:lpstr>
      <vt:lpstr>VBA Macro Interface</vt:lpstr>
      <vt:lpstr>list of macro functions</vt:lpstr>
      <vt:lpstr>GIF animation created with the result images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32</cp:revision>
  <dcterms:created xsi:type="dcterms:W3CDTF">2016-07-29T06:24:33Z</dcterms:created>
  <dcterms:modified xsi:type="dcterms:W3CDTF">2024-04-23T06:40:15Z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0x010100EF891B761C61ED44AE0F89B35F5B14AE</vt:lpwstr>
  </property>
</Properties>
</file>