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256" r:id="rId5"/>
    <p:sldId id="273" r:id="rId6"/>
    <p:sldId id="272" r:id="rId7"/>
    <p:sldId id="274" r:id="rId8"/>
    <p:sldId id="275" r:id="rId9"/>
    <p:sldId id="276" r:id="rId10"/>
    <p:sldId id="277" r:id="rId11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69">
          <p15:clr>
            <a:srgbClr val="A4A3A4"/>
          </p15:clr>
        </p15:guide>
        <p15:guide id="2" orient="horz" pos="1717">
          <p15:clr>
            <a:srgbClr val="A4A3A4"/>
          </p15:clr>
        </p15:guide>
        <p15:guide id="3" orient="horz" pos="1850">
          <p15:clr>
            <a:srgbClr val="A4A3A4"/>
          </p15:clr>
        </p15:guide>
        <p15:guide id="4" orient="horz" pos="2903">
          <p15:clr>
            <a:srgbClr val="A4A3A4"/>
          </p15:clr>
        </p15:guide>
        <p15:guide id="5" pos="340">
          <p15:clr>
            <a:srgbClr val="A4A3A4"/>
          </p15:clr>
        </p15:guide>
        <p15:guide id="6" pos="2825">
          <p15:clr>
            <a:srgbClr val="A4A3A4"/>
          </p15:clr>
        </p15:guide>
        <p15:guide id="7" pos="3002">
          <p15:clr>
            <a:srgbClr val="A4A3A4"/>
          </p15:clr>
        </p15:guide>
        <p15:guide id="8" pos="547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002F"/>
    <a:srgbClr val="0083D7"/>
    <a:srgbClr val="525B5C"/>
    <a:srgbClr val="9DA4A9"/>
    <a:srgbClr val="DEE1E2"/>
    <a:srgbClr val="7D858D"/>
    <a:srgbClr val="BEC2C6"/>
    <a:srgbClr val="DA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57" autoAdjust="0"/>
    <p:restoredTop sz="96353" autoAdjust="0"/>
  </p:normalViewPr>
  <p:slideViewPr>
    <p:cSldViewPr snapToObjects="1">
      <p:cViewPr varScale="1">
        <p:scale>
          <a:sx n="150" d="100"/>
          <a:sy n="150" d="100"/>
        </p:scale>
        <p:origin x="180" y="108"/>
      </p:cViewPr>
      <p:guideLst>
        <p:guide orient="horz" pos="669"/>
        <p:guide orient="horz" pos="1717"/>
        <p:guide orient="horz" pos="1850"/>
        <p:guide orient="horz" pos="2903"/>
        <p:guide pos="340"/>
        <p:guide pos="2825"/>
        <p:guide pos="3002"/>
        <p:guide pos="547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39" d="100"/>
          <a:sy n="39" d="100"/>
        </p:scale>
        <p:origin x="-2390" y="-8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CF64DD-D85F-48A3-BC4F-6531FF10686F}" type="datetimeFigureOut">
              <a:rPr lang="fi-FI" smtClean="0"/>
              <a:t>26.9.2024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57660D-119A-4670-8E10-5EAC8BB647B6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004647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96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960"/>
            </a:lvl1pPr>
          </a:lstStyle>
          <a:p>
            <a:fld id="{7A88D8E7-EB5C-4CDD-AE3C-9175944A0A52}" type="datetimeFigureOut">
              <a:rPr lang="en-GB" smtClean="0"/>
              <a:t>26/09/2024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6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60"/>
            </a:lvl1pPr>
          </a:lstStyle>
          <a:p>
            <a:fld id="{C10E6F97-CB53-41ED-9D43-1625277B7D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507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96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96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96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96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96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96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96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96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96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21"/>
          <a:stretch/>
        </p:blipFill>
        <p:spPr>
          <a:xfrm>
            <a:off x="-36512" y="483518"/>
            <a:ext cx="9216000" cy="4215401"/>
          </a:xfrm>
          <a:prstGeom prst="rect">
            <a:avLst/>
          </a:prstGeom>
        </p:spPr>
      </p:pic>
      <p:pic>
        <p:nvPicPr>
          <p:cNvPr id="20" name="図 1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" y="4696038"/>
            <a:ext cx="1213201" cy="46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 bwMode="gray">
          <a:xfrm>
            <a:off x="1045840" y="411510"/>
            <a:ext cx="4174232" cy="1404157"/>
          </a:xfrm>
        </p:spPr>
        <p:txBody>
          <a:bodyPr anchor="b" anchorCtr="0">
            <a:normAutofit/>
          </a:bodyPr>
          <a:lstStyle>
            <a:lvl1pPr>
              <a:defRPr sz="256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043608" y="1815666"/>
            <a:ext cx="3579895" cy="1314450"/>
          </a:xfrm>
        </p:spPr>
        <p:txBody>
          <a:bodyPr>
            <a:normAutofit/>
          </a:bodyPr>
          <a:lstStyle>
            <a:lvl1pPr marL="0" indent="0" algn="l">
              <a:buNone/>
              <a:defRPr sz="144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11" name="Date Placeholder 3"/>
          <p:cNvSpPr txBox="1">
            <a:spLocks/>
          </p:cNvSpPr>
          <p:nvPr userDrawn="1"/>
        </p:nvSpPr>
        <p:spPr>
          <a:xfrm>
            <a:off x="4456858" y="4842629"/>
            <a:ext cx="1339277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defPPr>
              <a:defRPr lang="en-US"/>
            </a:defPPr>
            <a:lvl1pPr>
              <a:defRPr sz="64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fld id="{9FB042EA-7302-4DB6-8B0F-B44C8CB2054C}" type="datetime4">
              <a:rPr lang="en-GB" smtClean="0">
                <a:solidFill>
                  <a:schemeClr val="bg1"/>
                </a:solidFill>
              </a:rPr>
              <a:pPr lvl="0"/>
              <a:t>26 September 2024</a:t>
            </a:fld>
            <a:endParaRPr lang="en-GB">
              <a:solidFill>
                <a:schemeClr val="bg1"/>
              </a:solidFill>
            </a:endParaRPr>
          </a:p>
        </p:txBody>
      </p:sp>
      <p:pic>
        <p:nvPicPr>
          <p:cNvPr id="6" name="図 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123478"/>
            <a:ext cx="2627998" cy="288000"/>
          </a:xfrm>
          <a:prstGeom prst="rect">
            <a:avLst/>
          </a:prstGeom>
        </p:spPr>
      </p:pic>
      <p:sp>
        <p:nvSpPr>
          <p:cNvPr id="22" name="Slide Number Placeholder 5"/>
          <p:cNvSpPr txBox="1">
            <a:spLocks/>
          </p:cNvSpPr>
          <p:nvPr userDrawn="1"/>
        </p:nvSpPr>
        <p:spPr bwMode="gray">
          <a:xfrm>
            <a:off x="8796663" y="4946636"/>
            <a:ext cx="264193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defPPr>
              <a:defRPr lang="en-US"/>
            </a:defPPr>
            <a:lvl1pPr algn="r">
              <a:defRPr sz="800">
                <a:solidFill>
                  <a:schemeClr val="bg1"/>
                </a:solidFill>
              </a:defRPr>
            </a:lvl1pPr>
          </a:lstStyle>
          <a:p>
            <a:pPr lvl="0" algn="l"/>
            <a:fld id="{35031298-4CBC-4EC8-B1EA-1DEB552B8D7C}" type="slidenum">
              <a:rPr lang="en-GB" b="1" smtClean="0">
                <a:solidFill>
                  <a:schemeClr val="tx2"/>
                </a:solidFill>
              </a:rPr>
              <a:pPr lvl="0" algn="l"/>
              <a:t>‹#›</a:t>
            </a:fld>
            <a:endParaRPr lang="en-GB" b="1">
              <a:solidFill>
                <a:schemeClr val="tx2"/>
              </a:solidFill>
            </a:endParaRPr>
          </a:p>
        </p:txBody>
      </p:sp>
      <p:sp>
        <p:nvSpPr>
          <p:cNvPr id="23" name="Footer Placeholder 4"/>
          <p:cNvSpPr txBox="1">
            <a:spLocks/>
          </p:cNvSpPr>
          <p:nvPr userDrawn="1"/>
        </p:nvSpPr>
        <p:spPr bwMode="gray">
          <a:xfrm>
            <a:off x="5032285" y="4965381"/>
            <a:ext cx="3068107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defPPr>
              <a:defRPr lang="en-US"/>
            </a:defPPr>
            <a:lvl1pPr lvl="0" algn="r">
              <a:defRPr sz="800">
                <a:solidFill>
                  <a:schemeClr val="tx2"/>
                </a:solidFill>
              </a:defRPr>
            </a:lvl1pPr>
          </a:lstStyle>
          <a:p>
            <a:pPr marL="0" lvl="0" algn="l" defTabSz="914400" rtl="0" eaLnBrk="1" latinLnBrk="0" hangingPunct="1"/>
            <a:r>
              <a:rPr lang="en-US" sz="8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Copyright © Murata Software Co., Ltd. All rights</a:t>
            </a:r>
            <a:r>
              <a:rPr lang="en-US" sz="800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reserved.</a:t>
            </a:r>
            <a:endParaRPr lang="en-GB" sz="800" kern="1200">
              <a:solidFill>
                <a:schemeClr val="tx2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4" name="Date Placeholder 3"/>
          <p:cNvSpPr txBox="1">
            <a:spLocks/>
          </p:cNvSpPr>
          <p:nvPr userDrawn="1"/>
        </p:nvSpPr>
        <p:spPr>
          <a:xfrm>
            <a:off x="7322053" y="4971152"/>
            <a:ext cx="1339277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defPPr>
              <a:defRPr lang="en-US"/>
            </a:defPPr>
            <a:lvl1pPr>
              <a:defRPr sz="64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 algn="r"/>
            <a:fld id="{9FB042EA-7302-4DB6-8B0F-B44C8CB2054C}" type="datetime4">
              <a:rPr lang="en-GB" smtClean="0"/>
              <a:pPr lvl="0" algn="r"/>
              <a:t>26 September 2024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0593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568427" y="205978"/>
            <a:ext cx="6379838" cy="529568"/>
          </a:xfrm>
        </p:spPr>
        <p:txBody>
          <a:bodyPr vert="horz" lIns="0" tIns="0" rIns="0" bIns="0" rtlCol="0" anchor="ctr">
            <a:noAutofit/>
          </a:bodyPr>
          <a:lstStyle>
            <a:lvl1pPr>
              <a:defRPr lang="en-GB">
                <a:latin typeface="+mj-lt"/>
              </a:defRPr>
            </a:lvl1pPr>
          </a:lstStyle>
          <a:p>
            <a:pPr lvl="0"/>
            <a:r>
              <a:rPr lang="en-US" dirty="0"/>
              <a:t>Click to edit page title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gray">
          <a:xfrm>
            <a:off x="568800" y="1058400"/>
            <a:ext cx="8103600" cy="3534300"/>
          </a:xfrm>
        </p:spPr>
        <p:txBody>
          <a:bodyPr/>
          <a:lstStyle>
            <a:lvl1pPr>
              <a:lnSpc>
                <a:spcPct val="110000"/>
              </a:lnSpc>
              <a:buClr>
                <a:schemeClr val="accent1"/>
              </a:buClr>
              <a:defRPr sz="1600">
                <a:solidFill>
                  <a:schemeClr val="tx2"/>
                </a:solidFill>
                <a:latin typeface="+mn-lt"/>
              </a:defRPr>
            </a:lvl1pPr>
            <a:lvl2pPr>
              <a:lnSpc>
                <a:spcPct val="110000"/>
              </a:lnSpc>
              <a:defRPr sz="1440">
                <a:solidFill>
                  <a:schemeClr val="tx2"/>
                </a:solidFill>
                <a:latin typeface="+mn-lt"/>
              </a:defRPr>
            </a:lvl2pPr>
            <a:lvl3pPr>
              <a:lnSpc>
                <a:spcPct val="110000"/>
              </a:lnSpc>
              <a:defRPr sz="1280">
                <a:solidFill>
                  <a:schemeClr val="tx2"/>
                </a:solidFill>
                <a:latin typeface="+mn-lt"/>
              </a:defRPr>
            </a:lvl3pPr>
            <a:lvl4pPr>
              <a:lnSpc>
                <a:spcPct val="110000"/>
              </a:lnSpc>
              <a:defRPr sz="1120">
                <a:solidFill>
                  <a:schemeClr val="tx2"/>
                </a:solidFill>
                <a:latin typeface="+mn-lt"/>
              </a:defRPr>
            </a:lvl4pPr>
            <a:lvl5pPr>
              <a:lnSpc>
                <a:spcPct val="110000"/>
              </a:lnSpc>
              <a:defRPr sz="960">
                <a:solidFill>
                  <a:schemeClr val="tx2"/>
                </a:solidFill>
                <a:latin typeface="+mn-lt"/>
              </a:defRPr>
            </a:lvl5pPr>
            <a:lvl6pPr marL="808038" indent="0">
              <a:lnSpc>
                <a:spcPct val="110000"/>
              </a:lnSpc>
              <a:buNone/>
              <a:defRPr sz="1120">
                <a:latin typeface="+mn-lt"/>
              </a:defRPr>
            </a:lvl6pPr>
            <a:lvl7pPr>
              <a:lnSpc>
                <a:spcPct val="110000"/>
              </a:lnSpc>
              <a:defRPr sz="1120">
                <a:latin typeface="+mn-lt"/>
              </a:defRPr>
            </a:lvl7pPr>
            <a:lvl8pPr>
              <a:lnSpc>
                <a:spcPct val="110000"/>
              </a:lnSpc>
              <a:defRPr sz="1120">
                <a:latin typeface="+mn-lt"/>
              </a:defRPr>
            </a:lvl8pPr>
            <a:lvl9pPr>
              <a:lnSpc>
                <a:spcPct val="110000"/>
              </a:lnSpc>
              <a:defRPr sz="1120">
                <a:latin typeface="+mn-lt"/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10302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568427" y="205978"/>
            <a:ext cx="6379838" cy="529568"/>
          </a:xfrm>
        </p:spPr>
        <p:txBody>
          <a:bodyPr vert="horz" lIns="0" tIns="0" rIns="0" bIns="0" rtlCol="0" anchor="ctr">
            <a:noAutofit/>
          </a:bodyPr>
          <a:lstStyle>
            <a:lvl1pPr>
              <a:defRPr lang="en-GB"/>
            </a:lvl1pPr>
          </a:lstStyle>
          <a:p>
            <a:pPr lvl="0"/>
            <a:r>
              <a:rPr lang="en-US" dirty="0"/>
              <a:t>Click to edit page title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 bwMode="gray">
          <a:xfrm>
            <a:off x="568800" y="1058400"/>
            <a:ext cx="3907784" cy="3534300"/>
          </a:xfrm>
        </p:spPr>
        <p:txBody>
          <a:bodyPr/>
          <a:lstStyle>
            <a:lvl1pPr>
              <a:defRPr sz="1600">
                <a:solidFill>
                  <a:schemeClr val="tx2"/>
                </a:solidFill>
              </a:defRPr>
            </a:lvl1pPr>
            <a:lvl2pPr>
              <a:defRPr sz="1440">
                <a:solidFill>
                  <a:schemeClr val="tx2"/>
                </a:solidFill>
              </a:defRPr>
            </a:lvl2pPr>
            <a:lvl3pPr>
              <a:defRPr sz="1280">
                <a:solidFill>
                  <a:schemeClr val="tx2"/>
                </a:solidFill>
              </a:defRPr>
            </a:lvl3pPr>
            <a:lvl4pPr>
              <a:defRPr sz="1120">
                <a:solidFill>
                  <a:schemeClr val="tx2"/>
                </a:solidFill>
              </a:defRPr>
            </a:lvl4pPr>
            <a:lvl5pPr>
              <a:defRPr sz="960">
                <a:solidFill>
                  <a:schemeClr val="tx2"/>
                </a:solidFill>
              </a:defRPr>
            </a:lvl5pPr>
            <a:lvl6pPr>
              <a:defRPr sz="1120"/>
            </a:lvl6pPr>
            <a:lvl7pPr>
              <a:defRPr sz="1120"/>
            </a:lvl7pPr>
            <a:lvl8pPr>
              <a:defRPr sz="1120"/>
            </a:lvl8pPr>
            <a:lvl9pPr>
              <a:defRPr sz="1120"/>
            </a:lvl9pPr>
          </a:lstStyle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0" hasCustomPrompt="1"/>
          </p:nvPr>
        </p:nvSpPr>
        <p:spPr bwMode="gray">
          <a:xfrm>
            <a:off x="4756480" y="1058400"/>
            <a:ext cx="3907784" cy="3534300"/>
          </a:xfrm>
        </p:spPr>
        <p:txBody>
          <a:bodyPr/>
          <a:lstStyle>
            <a:lvl1pPr>
              <a:defRPr sz="1600">
                <a:solidFill>
                  <a:schemeClr val="tx2"/>
                </a:solidFill>
              </a:defRPr>
            </a:lvl1pPr>
            <a:lvl2pPr>
              <a:defRPr sz="1440">
                <a:solidFill>
                  <a:schemeClr val="tx2"/>
                </a:solidFill>
              </a:defRPr>
            </a:lvl2pPr>
            <a:lvl3pPr>
              <a:defRPr sz="1280">
                <a:solidFill>
                  <a:schemeClr val="tx2"/>
                </a:solidFill>
              </a:defRPr>
            </a:lvl3pPr>
            <a:lvl4pPr>
              <a:defRPr sz="1120">
                <a:solidFill>
                  <a:schemeClr val="tx2"/>
                </a:solidFill>
              </a:defRPr>
            </a:lvl4pPr>
            <a:lvl5pPr>
              <a:defRPr sz="960">
                <a:solidFill>
                  <a:schemeClr val="tx2"/>
                </a:solidFill>
              </a:defRPr>
            </a:lvl5pPr>
            <a:lvl6pPr>
              <a:defRPr sz="1120"/>
            </a:lvl6pPr>
            <a:lvl7pPr>
              <a:defRPr sz="1120"/>
            </a:lvl7pPr>
            <a:lvl8pPr>
              <a:defRPr sz="1120"/>
            </a:lvl8pPr>
            <a:lvl9pPr>
              <a:defRPr sz="1120"/>
            </a:lvl9pPr>
          </a:lstStyle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18662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(with Im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568427" y="205978"/>
            <a:ext cx="6379838" cy="529568"/>
          </a:xfrm>
        </p:spPr>
        <p:txBody>
          <a:bodyPr vert="horz" lIns="0" tIns="0" rIns="0" bIns="0" rtlCol="0" anchor="ctr">
            <a:noAutofit/>
          </a:bodyPr>
          <a:lstStyle>
            <a:lvl1pPr>
              <a:defRPr lang="en-GB"/>
            </a:lvl1pPr>
          </a:lstStyle>
          <a:p>
            <a:pPr lvl="0"/>
            <a:r>
              <a:rPr lang="en-US" dirty="0"/>
              <a:t>Click to edit page title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 bwMode="gray">
          <a:xfrm>
            <a:off x="568800" y="1058400"/>
            <a:ext cx="3907784" cy="3534300"/>
          </a:xfrm>
        </p:spPr>
        <p:txBody>
          <a:bodyPr/>
          <a:lstStyle>
            <a:lvl1pPr>
              <a:defRPr sz="1600">
                <a:solidFill>
                  <a:schemeClr val="tx2"/>
                </a:solidFill>
              </a:defRPr>
            </a:lvl1pPr>
            <a:lvl2pPr>
              <a:defRPr sz="1440">
                <a:solidFill>
                  <a:schemeClr val="tx2"/>
                </a:solidFill>
              </a:defRPr>
            </a:lvl2pPr>
            <a:lvl3pPr>
              <a:defRPr sz="1280">
                <a:solidFill>
                  <a:schemeClr val="tx2"/>
                </a:solidFill>
              </a:defRPr>
            </a:lvl3pPr>
            <a:lvl4pPr>
              <a:defRPr sz="1120">
                <a:solidFill>
                  <a:schemeClr val="tx2"/>
                </a:solidFill>
              </a:defRPr>
            </a:lvl4pPr>
            <a:lvl5pPr>
              <a:defRPr sz="960">
                <a:solidFill>
                  <a:schemeClr val="tx2"/>
                </a:solidFill>
              </a:defRPr>
            </a:lvl5pPr>
            <a:lvl6pPr>
              <a:defRPr sz="1120"/>
            </a:lvl6pPr>
            <a:lvl7pPr>
              <a:defRPr sz="1120"/>
            </a:lvl7pPr>
            <a:lvl8pPr>
              <a:defRPr sz="1120"/>
            </a:lvl8pPr>
            <a:lvl9pPr>
              <a:defRPr sz="1120"/>
            </a:lvl9pPr>
          </a:lstStyle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1"/>
          </p:nvPr>
        </p:nvSpPr>
        <p:spPr bwMode="gray">
          <a:xfrm>
            <a:off x="4969525" y="775351"/>
            <a:ext cx="3375766" cy="4118657"/>
          </a:xfrm>
          <a:custGeom>
            <a:avLst/>
            <a:gdLst>
              <a:gd name="connsiteX0" fmla="*/ 0 w 3048704"/>
              <a:gd name="connsiteY0" fmla="*/ 0 h 5250180"/>
              <a:gd name="connsiteX1" fmla="*/ 3048704 w 3048704"/>
              <a:gd name="connsiteY1" fmla="*/ 0 h 5250180"/>
              <a:gd name="connsiteX2" fmla="*/ 3048704 w 3048704"/>
              <a:gd name="connsiteY2" fmla="*/ 5250180 h 5250180"/>
              <a:gd name="connsiteX3" fmla="*/ 0 w 3048704"/>
              <a:gd name="connsiteY3" fmla="*/ 5250180 h 5250180"/>
              <a:gd name="connsiteX4" fmla="*/ 0 w 3048704"/>
              <a:gd name="connsiteY4" fmla="*/ 0 h 5250180"/>
              <a:gd name="connsiteX0" fmla="*/ 0 w 3048704"/>
              <a:gd name="connsiteY0" fmla="*/ 0 h 5250180"/>
              <a:gd name="connsiteX1" fmla="*/ 3048704 w 3048704"/>
              <a:gd name="connsiteY1" fmla="*/ 0 h 5250180"/>
              <a:gd name="connsiteX2" fmla="*/ 3048704 w 3048704"/>
              <a:gd name="connsiteY2" fmla="*/ 5250180 h 5250180"/>
              <a:gd name="connsiteX3" fmla="*/ 0 w 3048704"/>
              <a:gd name="connsiteY3" fmla="*/ 5250180 h 5250180"/>
              <a:gd name="connsiteX4" fmla="*/ 704 w 3048704"/>
              <a:gd name="connsiteY4" fmla="*/ 2110740 h 5250180"/>
              <a:gd name="connsiteX5" fmla="*/ 0 w 3048704"/>
              <a:gd name="connsiteY5" fmla="*/ 0 h 5250180"/>
              <a:gd name="connsiteX0" fmla="*/ 704 w 3048704"/>
              <a:gd name="connsiteY0" fmla="*/ 2206163 h 5345603"/>
              <a:gd name="connsiteX1" fmla="*/ 3048704 w 3048704"/>
              <a:gd name="connsiteY1" fmla="*/ 95423 h 5345603"/>
              <a:gd name="connsiteX2" fmla="*/ 3048704 w 3048704"/>
              <a:gd name="connsiteY2" fmla="*/ 5345603 h 5345603"/>
              <a:gd name="connsiteX3" fmla="*/ 0 w 3048704"/>
              <a:gd name="connsiteY3" fmla="*/ 5345603 h 5345603"/>
              <a:gd name="connsiteX4" fmla="*/ 704 w 3048704"/>
              <a:gd name="connsiteY4" fmla="*/ 2206163 h 5345603"/>
              <a:gd name="connsiteX0" fmla="*/ 704 w 3048704"/>
              <a:gd name="connsiteY0" fmla="*/ 2110740 h 5250180"/>
              <a:gd name="connsiteX1" fmla="*/ 3048704 w 3048704"/>
              <a:gd name="connsiteY1" fmla="*/ 0 h 5250180"/>
              <a:gd name="connsiteX2" fmla="*/ 3048704 w 3048704"/>
              <a:gd name="connsiteY2" fmla="*/ 5250180 h 5250180"/>
              <a:gd name="connsiteX3" fmla="*/ 0 w 3048704"/>
              <a:gd name="connsiteY3" fmla="*/ 5250180 h 5250180"/>
              <a:gd name="connsiteX4" fmla="*/ 704 w 3048704"/>
              <a:gd name="connsiteY4" fmla="*/ 2110740 h 5250180"/>
              <a:gd name="connsiteX0" fmla="*/ 704 w 3048704"/>
              <a:gd name="connsiteY0" fmla="*/ 2110740 h 5250180"/>
              <a:gd name="connsiteX1" fmla="*/ 3048704 w 3048704"/>
              <a:gd name="connsiteY1" fmla="*/ 0 h 5250180"/>
              <a:gd name="connsiteX2" fmla="*/ 3047518 w 3048704"/>
              <a:gd name="connsiteY2" fmla="*/ 3696809 h 5250180"/>
              <a:gd name="connsiteX3" fmla="*/ 3048704 w 3048704"/>
              <a:gd name="connsiteY3" fmla="*/ 5250180 h 5250180"/>
              <a:gd name="connsiteX4" fmla="*/ 0 w 3048704"/>
              <a:gd name="connsiteY4" fmla="*/ 5250180 h 5250180"/>
              <a:gd name="connsiteX5" fmla="*/ 704 w 3048704"/>
              <a:gd name="connsiteY5" fmla="*/ 2110740 h 5250180"/>
              <a:gd name="connsiteX0" fmla="*/ 704 w 3048704"/>
              <a:gd name="connsiteY0" fmla="*/ 2110740 h 5295437"/>
              <a:gd name="connsiteX1" fmla="*/ 3048704 w 3048704"/>
              <a:gd name="connsiteY1" fmla="*/ 0 h 5295437"/>
              <a:gd name="connsiteX2" fmla="*/ 3047518 w 3048704"/>
              <a:gd name="connsiteY2" fmla="*/ 3696809 h 5295437"/>
              <a:gd name="connsiteX3" fmla="*/ 0 w 3048704"/>
              <a:gd name="connsiteY3" fmla="*/ 5250180 h 5295437"/>
              <a:gd name="connsiteX4" fmla="*/ 704 w 3048704"/>
              <a:gd name="connsiteY4" fmla="*/ 2110740 h 5295437"/>
              <a:gd name="connsiteX0" fmla="*/ 704 w 3048704"/>
              <a:gd name="connsiteY0" fmla="*/ 2110740 h 5250180"/>
              <a:gd name="connsiteX1" fmla="*/ 3048704 w 3048704"/>
              <a:gd name="connsiteY1" fmla="*/ 0 h 5250180"/>
              <a:gd name="connsiteX2" fmla="*/ 3047518 w 3048704"/>
              <a:gd name="connsiteY2" fmla="*/ 3696809 h 5250180"/>
              <a:gd name="connsiteX3" fmla="*/ 0 w 3048704"/>
              <a:gd name="connsiteY3" fmla="*/ 5250180 h 5250180"/>
              <a:gd name="connsiteX4" fmla="*/ 704 w 3048704"/>
              <a:gd name="connsiteY4" fmla="*/ 2110740 h 5250180"/>
              <a:gd name="connsiteX0" fmla="*/ 7 w 3048007"/>
              <a:gd name="connsiteY0" fmla="*/ 2110740 h 5266860"/>
              <a:gd name="connsiteX1" fmla="*/ 3048007 w 3048007"/>
              <a:gd name="connsiteY1" fmla="*/ 0 h 5266860"/>
              <a:gd name="connsiteX2" fmla="*/ 3046821 w 3048007"/>
              <a:gd name="connsiteY2" fmla="*/ 3696809 h 5266860"/>
              <a:gd name="connsiteX3" fmla="*/ 5238 w 3048007"/>
              <a:gd name="connsiteY3" fmla="*/ 5266860 h 5266860"/>
              <a:gd name="connsiteX4" fmla="*/ 7 w 3048007"/>
              <a:gd name="connsiteY4" fmla="*/ 2110740 h 5266860"/>
              <a:gd name="connsiteX0" fmla="*/ 7 w 3048007"/>
              <a:gd name="connsiteY0" fmla="*/ 2110740 h 5255741"/>
              <a:gd name="connsiteX1" fmla="*/ 3048007 w 3048007"/>
              <a:gd name="connsiteY1" fmla="*/ 0 h 5255741"/>
              <a:gd name="connsiteX2" fmla="*/ 3046821 w 3048007"/>
              <a:gd name="connsiteY2" fmla="*/ 3696809 h 5255741"/>
              <a:gd name="connsiteX3" fmla="*/ 5238 w 3048007"/>
              <a:gd name="connsiteY3" fmla="*/ 5255741 h 5255741"/>
              <a:gd name="connsiteX4" fmla="*/ 7 w 3048007"/>
              <a:gd name="connsiteY4" fmla="*/ 2110740 h 5255741"/>
              <a:gd name="connsiteX0" fmla="*/ 7 w 3048007"/>
              <a:gd name="connsiteY0" fmla="*/ 2110740 h 5255741"/>
              <a:gd name="connsiteX1" fmla="*/ 3048007 w 3048007"/>
              <a:gd name="connsiteY1" fmla="*/ 0 h 5255741"/>
              <a:gd name="connsiteX2" fmla="*/ 3046821 w 3048007"/>
              <a:gd name="connsiteY2" fmla="*/ 3696809 h 5255741"/>
              <a:gd name="connsiteX3" fmla="*/ 5238 w 3048007"/>
              <a:gd name="connsiteY3" fmla="*/ 5255741 h 5255741"/>
              <a:gd name="connsiteX4" fmla="*/ 7 w 3048007"/>
              <a:gd name="connsiteY4" fmla="*/ 2110740 h 5255741"/>
              <a:gd name="connsiteX0" fmla="*/ 7 w 3273433"/>
              <a:gd name="connsiteY0" fmla="*/ 2217261 h 5362262"/>
              <a:gd name="connsiteX1" fmla="*/ 3048007 w 3273433"/>
              <a:gd name="connsiteY1" fmla="*/ 106521 h 5362262"/>
              <a:gd name="connsiteX2" fmla="*/ 3046821 w 3273433"/>
              <a:gd name="connsiteY2" fmla="*/ 678799 h 5362262"/>
              <a:gd name="connsiteX3" fmla="*/ 3046821 w 3273433"/>
              <a:gd name="connsiteY3" fmla="*/ 3803330 h 5362262"/>
              <a:gd name="connsiteX4" fmla="*/ 5238 w 3273433"/>
              <a:gd name="connsiteY4" fmla="*/ 5362262 h 5362262"/>
              <a:gd name="connsiteX5" fmla="*/ 7 w 3273433"/>
              <a:gd name="connsiteY5" fmla="*/ 2217261 h 5362262"/>
              <a:gd name="connsiteX0" fmla="*/ 7 w 3273433"/>
              <a:gd name="connsiteY0" fmla="*/ 2217261 h 5362262"/>
              <a:gd name="connsiteX1" fmla="*/ 3048007 w 3273433"/>
              <a:gd name="connsiteY1" fmla="*/ 106521 h 5362262"/>
              <a:gd name="connsiteX2" fmla="*/ 3046821 w 3273433"/>
              <a:gd name="connsiteY2" fmla="*/ 678799 h 5362262"/>
              <a:gd name="connsiteX3" fmla="*/ 3046821 w 3273433"/>
              <a:gd name="connsiteY3" fmla="*/ 3803330 h 5362262"/>
              <a:gd name="connsiteX4" fmla="*/ 5238 w 3273433"/>
              <a:gd name="connsiteY4" fmla="*/ 5362262 h 5362262"/>
              <a:gd name="connsiteX5" fmla="*/ 7 w 3273433"/>
              <a:gd name="connsiteY5" fmla="*/ 2217261 h 5362262"/>
              <a:gd name="connsiteX0" fmla="*/ 7 w 3048007"/>
              <a:gd name="connsiteY0" fmla="*/ 2110740 h 5255741"/>
              <a:gd name="connsiteX1" fmla="*/ 3048007 w 3048007"/>
              <a:gd name="connsiteY1" fmla="*/ 0 h 5255741"/>
              <a:gd name="connsiteX2" fmla="*/ 3046821 w 3048007"/>
              <a:gd name="connsiteY2" fmla="*/ 572278 h 5255741"/>
              <a:gd name="connsiteX3" fmla="*/ 3046821 w 3048007"/>
              <a:gd name="connsiteY3" fmla="*/ 3696809 h 5255741"/>
              <a:gd name="connsiteX4" fmla="*/ 5238 w 3048007"/>
              <a:gd name="connsiteY4" fmla="*/ 5255741 h 5255741"/>
              <a:gd name="connsiteX5" fmla="*/ 7 w 3048007"/>
              <a:gd name="connsiteY5" fmla="*/ 2110740 h 5255741"/>
              <a:gd name="connsiteX0" fmla="*/ 7 w 3046821"/>
              <a:gd name="connsiteY0" fmla="*/ 1538462 h 4683463"/>
              <a:gd name="connsiteX1" fmla="*/ 3046821 w 3046821"/>
              <a:gd name="connsiteY1" fmla="*/ 0 h 4683463"/>
              <a:gd name="connsiteX2" fmla="*/ 3046821 w 3046821"/>
              <a:gd name="connsiteY2" fmla="*/ 3124531 h 4683463"/>
              <a:gd name="connsiteX3" fmla="*/ 5238 w 3046821"/>
              <a:gd name="connsiteY3" fmla="*/ 4683463 h 4683463"/>
              <a:gd name="connsiteX4" fmla="*/ 7 w 3046821"/>
              <a:gd name="connsiteY4" fmla="*/ 1538462 h 4683463"/>
              <a:gd name="connsiteX0" fmla="*/ 227017 w 3273831"/>
              <a:gd name="connsiteY0" fmla="*/ 1538462 h 4683463"/>
              <a:gd name="connsiteX1" fmla="*/ 3273831 w 3273831"/>
              <a:gd name="connsiteY1" fmla="*/ 0 h 4683463"/>
              <a:gd name="connsiteX2" fmla="*/ 3273831 w 3273831"/>
              <a:gd name="connsiteY2" fmla="*/ 3124531 h 4683463"/>
              <a:gd name="connsiteX3" fmla="*/ 232248 w 3273831"/>
              <a:gd name="connsiteY3" fmla="*/ 4683463 h 4683463"/>
              <a:gd name="connsiteX4" fmla="*/ 223631 w 3273831"/>
              <a:gd name="connsiteY4" fmla="*/ 1642881 h 4683463"/>
              <a:gd name="connsiteX5" fmla="*/ 227017 w 3273831"/>
              <a:gd name="connsiteY5" fmla="*/ 1538462 h 4683463"/>
              <a:gd name="connsiteX0" fmla="*/ 227017 w 3273831"/>
              <a:gd name="connsiteY0" fmla="*/ 1538462 h 4683463"/>
              <a:gd name="connsiteX1" fmla="*/ 3273831 w 3273831"/>
              <a:gd name="connsiteY1" fmla="*/ 0 h 4683463"/>
              <a:gd name="connsiteX2" fmla="*/ 3273831 w 3273831"/>
              <a:gd name="connsiteY2" fmla="*/ 3124531 h 4683463"/>
              <a:gd name="connsiteX3" fmla="*/ 232248 w 3273831"/>
              <a:gd name="connsiteY3" fmla="*/ 4683463 h 4683463"/>
              <a:gd name="connsiteX4" fmla="*/ 223631 w 3273831"/>
              <a:gd name="connsiteY4" fmla="*/ 1642881 h 4683463"/>
              <a:gd name="connsiteX5" fmla="*/ 227017 w 3273831"/>
              <a:gd name="connsiteY5" fmla="*/ 1538462 h 4683463"/>
              <a:gd name="connsiteX0" fmla="*/ 227017 w 3273831"/>
              <a:gd name="connsiteY0" fmla="*/ 1538462 h 4683463"/>
              <a:gd name="connsiteX1" fmla="*/ 3273831 w 3273831"/>
              <a:gd name="connsiteY1" fmla="*/ 0 h 4683463"/>
              <a:gd name="connsiteX2" fmla="*/ 3273831 w 3273831"/>
              <a:gd name="connsiteY2" fmla="*/ 3124531 h 4683463"/>
              <a:gd name="connsiteX3" fmla="*/ 232248 w 3273831"/>
              <a:gd name="connsiteY3" fmla="*/ 4683463 h 4683463"/>
              <a:gd name="connsiteX4" fmla="*/ 223631 w 3273831"/>
              <a:gd name="connsiteY4" fmla="*/ 1642881 h 4683463"/>
              <a:gd name="connsiteX5" fmla="*/ 227017 w 3273831"/>
              <a:gd name="connsiteY5" fmla="*/ 1538462 h 4683463"/>
              <a:gd name="connsiteX0" fmla="*/ 227017 w 3273831"/>
              <a:gd name="connsiteY0" fmla="*/ 1538462 h 4683463"/>
              <a:gd name="connsiteX1" fmla="*/ 297809 w 3273831"/>
              <a:gd name="connsiteY1" fmla="*/ 1501110 h 4683463"/>
              <a:gd name="connsiteX2" fmla="*/ 3273831 w 3273831"/>
              <a:gd name="connsiteY2" fmla="*/ 0 h 4683463"/>
              <a:gd name="connsiteX3" fmla="*/ 3273831 w 3273831"/>
              <a:gd name="connsiteY3" fmla="*/ 3124531 h 4683463"/>
              <a:gd name="connsiteX4" fmla="*/ 232248 w 3273831"/>
              <a:gd name="connsiteY4" fmla="*/ 4683463 h 4683463"/>
              <a:gd name="connsiteX5" fmla="*/ 223631 w 3273831"/>
              <a:gd name="connsiteY5" fmla="*/ 1642881 h 4683463"/>
              <a:gd name="connsiteX6" fmla="*/ 227017 w 3273831"/>
              <a:gd name="connsiteY6" fmla="*/ 1538462 h 4683463"/>
              <a:gd name="connsiteX0" fmla="*/ 227017 w 3273831"/>
              <a:gd name="connsiteY0" fmla="*/ 1538462 h 4683463"/>
              <a:gd name="connsiteX1" fmla="*/ 297809 w 3273831"/>
              <a:gd name="connsiteY1" fmla="*/ 1501110 h 4683463"/>
              <a:gd name="connsiteX2" fmla="*/ 3273831 w 3273831"/>
              <a:gd name="connsiteY2" fmla="*/ 0 h 4683463"/>
              <a:gd name="connsiteX3" fmla="*/ 3273831 w 3273831"/>
              <a:gd name="connsiteY3" fmla="*/ 3124531 h 4683463"/>
              <a:gd name="connsiteX4" fmla="*/ 232248 w 3273831"/>
              <a:gd name="connsiteY4" fmla="*/ 4683463 h 4683463"/>
              <a:gd name="connsiteX5" fmla="*/ 223631 w 3273831"/>
              <a:gd name="connsiteY5" fmla="*/ 1642881 h 4683463"/>
              <a:gd name="connsiteX6" fmla="*/ 227017 w 3273831"/>
              <a:gd name="connsiteY6" fmla="*/ 1538462 h 4683463"/>
              <a:gd name="connsiteX0" fmla="*/ 169942 w 3220142"/>
              <a:gd name="connsiteY0" fmla="*/ 1642881 h 4683463"/>
              <a:gd name="connsiteX1" fmla="*/ 244120 w 3220142"/>
              <a:gd name="connsiteY1" fmla="*/ 1501110 h 4683463"/>
              <a:gd name="connsiteX2" fmla="*/ 3220142 w 3220142"/>
              <a:gd name="connsiteY2" fmla="*/ 0 h 4683463"/>
              <a:gd name="connsiteX3" fmla="*/ 3220142 w 3220142"/>
              <a:gd name="connsiteY3" fmla="*/ 3124531 h 4683463"/>
              <a:gd name="connsiteX4" fmla="*/ 178559 w 3220142"/>
              <a:gd name="connsiteY4" fmla="*/ 4683463 h 4683463"/>
              <a:gd name="connsiteX5" fmla="*/ 169942 w 3220142"/>
              <a:gd name="connsiteY5" fmla="*/ 1642881 h 4683463"/>
              <a:gd name="connsiteX0" fmla="*/ 172216 w 3222416"/>
              <a:gd name="connsiteY0" fmla="*/ 1642881 h 4683463"/>
              <a:gd name="connsiteX1" fmla="*/ 246394 w 3222416"/>
              <a:gd name="connsiteY1" fmla="*/ 1501110 h 4683463"/>
              <a:gd name="connsiteX2" fmla="*/ 3222416 w 3222416"/>
              <a:gd name="connsiteY2" fmla="*/ 0 h 4683463"/>
              <a:gd name="connsiteX3" fmla="*/ 3222416 w 3222416"/>
              <a:gd name="connsiteY3" fmla="*/ 3124531 h 4683463"/>
              <a:gd name="connsiteX4" fmla="*/ 180833 w 3222416"/>
              <a:gd name="connsiteY4" fmla="*/ 4683463 h 4683463"/>
              <a:gd name="connsiteX5" fmla="*/ 172216 w 3222416"/>
              <a:gd name="connsiteY5" fmla="*/ 1642881 h 4683463"/>
              <a:gd name="connsiteX0" fmla="*/ 1847 w 3052047"/>
              <a:gd name="connsiteY0" fmla="*/ 1642881 h 4683463"/>
              <a:gd name="connsiteX1" fmla="*/ 76025 w 3052047"/>
              <a:gd name="connsiteY1" fmla="*/ 1501110 h 4683463"/>
              <a:gd name="connsiteX2" fmla="*/ 3052047 w 3052047"/>
              <a:gd name="connsiteY2" fmla="*/ 0 h 4683463"/>
              <a:gd name="connsiteX3" fmla="*/ 3052047 w 3052047"/>
              <a:gd name="connsiteY3" fmla="*/ 3124531 h 4683463"/>
              <a:gd name="connsiteX4" fmla="*/ 10464 w 3052047"/>
              <a:gd name="connsiteY4" fmla="*/ 4683463 h 4683463"/>
              <a:gd name="connsiteX5" fmla="*/ 1847 w 3052047"/>
              <a:gd name="connsiteY5" fmla="*/ 1642881 h 4683463"/>
              <a:gd name="connsiteX0" fmla="*/ 1847 w 3052047"/>
              <a:gd name="connsiteY0" fmla="*/ 1642881 h 4683463"/>
              <a:gd name="connsiteX1" fmla="*/ 76025 w 3052047"/>
              <a:gd name="connsiteY1" fmla="*/ 1501110 h 4683463"/>
              <a:gd name="connsiteX2" fmla="*/ 3052047 w 3052047"/>
              <a:gd name="connsiteY2" fmla="*/ 0 h 4683463"/>
              <a:gd name="connsiteX3" fmla="*/ 3052047 w 3052047"/>
              <a:gd name="connsiteY3" fmla="*/ 3124531 h 4683463"/>
              <a:gd name="connsiteX4" fmla="*/ 10464 w 3052047"/>
              <a:gd name="connsiteY4" fmla="*/ 4683463 h 4683463"/>
              <a:gd name="connsiteX5" fmla="*/ 1847 w 3052047"/>
              <a:gd name="connsiteY5" fmla="*/ 1642881 h 4683463"/>
              <a:gd name="connsiteX0" fmla="*/ 1847 w 3052047"/>
              <a:gd name="connsiteY0" fmla="*/ 1642881 h 4683463"/>
              <a:gd name="connsiteX1" fmla="*/ 76025 w 3052047"/>
              <a:gd name="connsiteY1" fmla="*/ 1501110 h 4683463"/>
              <a:gd name="connsiteX2" fmla="*/ 3052047 w 3052047"/>
              <a:gd name="connsiteY2" fmla="*/ 0 h 4683463"/>
              <a:gd name="connsiteX3" fmla="*/ 3052047 w 3052047"/>
              <a:gd name="connsiteY3" fmla="*/ 3124531 h 4683463"/>
              <a:gd name="connsiteX4" fmla="*/ 10464 w 3052047"/>
              <a:gd name="connsiteY4" fmla="*/ 4683463 h 4683463"/>
              <a:gd name="connsiteX5" fmla="*/ 1847 w 3052047"/>
              <a:gd name="connsiteY5" fmla="*/ 1642881 h 4683463"/>
              <a:gd name="connsiteX0" fmla="*/ 1847 w 3052047"/>
              <a:gd name="connsiteY0" fmla="*/ 1642881 h 4683463"/>
              <a:gd name="connsiteX1" fmla="*/ 76025 w 3052047"/>
              <a:gd name="connsiteY1" fmla="*/ 1501110 h 4683463"/>
              <a:gd name="connsiteX2" fmla="*/ 3052047 w 3052047"/>
              <a:gd name="connsiteY2" fmla="*/ 0 h 4683463"/>
              <a:gd name="connsiteX3" fmla="*/ 3052047 w 3052047"/>
              <a:gd name="connsiteY3" fmla="*/ 3124531 h 4683463"/>
              <a:gd name="connsiteX4" fmla="*/ 10464 w 3052047"/>
              <a:gd name="connsiteY4" fmla="*/ 4683463 h 4683463"/>
              <a:gd name="connsiteX5" fmla="*/ 1847 w 3052047"/>
              <a:gd name="connsiteY5" fmla="*/ 1642881 h 4683463"/>
              <a:gd name="connsiteX0" fmla="*/ 8282 w 3058482"/>
              <a:gd name="connsiteY0" fmla="*/ 1642881 h 4683463"/>
              <a:gd name="connsiteX1" fmla="*/ 64658 w 3058482"/>
              <a:gd name="connsiteY1" fmla="*/ 1512230 h 4683463"/>
              <a:gd name="connsiteX2" fmla="*/ 3058482 w 3058482"/>
              <a:gd name="connsiteY2" fmla="*/ 0 h 4683463"/>
              <a:gd name="connsiteX3" fmla="*/ 3058482 w 3058482"/>
              <a:gd name="connsiteY3" fmla="*/ 3124531 h 4683463"/>
              <a:gd name="connsiteX4" fmla="*/ 16899 w 3058482"/>
              <a:gd name="connsiteY4" fmla="*/ 4683463 h 4683463"/>
              <a:gd name="connsiteX5" fmla="*/ 8282 w 3058482"/>
              <a:gd name="connsiteY5" fmla="*/ 1642881 h 4683463"/>
              <a:gd name="connsiteX0" fmla="*/ 0 w 3050200"/>
              <a:gd name="connsiteY0" fmla="*/ 1642881 h 4683463"/>
              <a:gd name="connsiteX1" fmla="*/ 56376 w 3050200"/>
              <a:gd name="connsiteY1" fmla="*/ 1512230 h 4683463"/>
              <a:gd name="connsiteX2" fmla="*/ 3050200 w 3050200"/>
              <a:gd name="connsiteY2" fmla="*/ 0 h 4683463"/>
              <a:gd name="connsiteX3" fmla="*/ 3050200 w 3050200"/>
              <a:gd name="connsiteY3" fmla="*/ 3124531 h 4683463"/>
              <a:gd name="connsiteX4" fmla="*/ 8617 w 3050200"/>
              <a:gd name="connsiteY4" fmla="*/ 4683463 h 4683463"/>
              <a:gd name="connsiteX5" fmla="*/ 0 w 3050200"/>
              <a:gd name="connsiteY5" fmla="*/ 1642881 h 4683463"/>
              <a:gd name="connsiteX0" fmla="*/ 1181 w 3051381"/>
              <a:gd name="connsiteY0" fmla="*/ 1642881 h 4683463"/>
              <a:gd name="connsiteX1" fmla="*/ 57557 w 3051381"/>
              <a:gd name="connsiteY1" fmla="*/ 1512230 h 4683463"/>
              <a:gd name="connsiteX2" fmla="*/ 3051381 w 3051381"/>
              <a:gd name="connsiteY2" fmla="*/ 0 h 4683463"/>
              <a:gd name="connsiteX3" fmla="*/ 3051381 w 3051381"/>
              <a:gd name="connsiteY3" fmla="*/ 3124531 h 4683463"/>
              <a:gd name="connsiteX4" fmla="*/ 9798 w 3051381"/>
              <a:gd name="connsiteY4" fmla="*/ 4683463 h 4683463"/>
              <a:gd name="connsiteX5" fmla="*/ 1181 w 3051381"/>
              <a:gd name="connsiteY5" fmla="*/ 1642881 h 4683463"/>
              <a:gd name="connsiteX0" fmla="*/ 1181 w 3051381"/>
              <a:gd name="connsiteY0" fmla="*/ 1590064 h 4683463"/>
              <a:gd name="connsiteX1" fmla="*/ 57557 w 3051381"/>
              <a:gd name="connsiteY1" fmla="*/ 1512230 h 4683463"/>
              <a:gd name="connsiteX2" fmla="*/ 3051381 w 3051381"/>
              <a:gd name="connsiteY2" fmla="*/ 0 h 4683463"/>
              <a:gd name="connsiteX3" fmla="*/ 3051381 w 3051381"/>
              <a:gd name="connsiteY3" fmla="*/ 3124531 h 4683463"/>
              <a:gd name="connsiteX4" fmla="*/ 9798 w 3051381"/>
              <a:gd name="connsiteY4" fmla="*/ 4683463 h 4683463"/>
              <a:gd name="connsiteX5" fmla="*/ 1181 w 3051381"/>
              <a:gd name="connsiteY5" fmla="*/ 1590064 h 4683463"/>
              <a:gd name="connsiteX0" fmla="*/ 36 w 3050236"/>
              <a:gd name="connsiteY0" fmla="*/ 1590064 h 4683463"/>
              <a:gd name="connsiteX1" fmla="*/ 56412 w 3050236"/>
              <a:gd name="connsiteY1" fmla="*/ 1512230 h 4683463"/>
              <a:gd name="connsiteX2" fmla="*/ 3050236 w 3050236"/>
              <a:gd name="connsiteY2" fmla="*/ 0 h 4683463"/>
              <a:gd name="connsiteX3" fmla="*/ 3050236 w 3050236"/>
              <a:gd name="connsiteY3" fmla="*/ 3124531 h 4683463"/>
              <a:gd name="connsiteX4" fmla="*/ 8653 w 3050236"/>
              <a:gd name="connsiteY4" fmla="*/ 4683463 h 4683463"/>
              <a:gd name="connsiteX5" fmla="*/ 36 w 3050236"/>
              <a:gd name="connsiteY5" fmla="*/ 1590064 h 4683463"/>
              <a:gd name="connsiteX0" fmla="*/ 86 w 3050286"/>
              <a:gd name="connsiteY0" fmla="*/ 1590064 h 4683463"/>
              <a:gd name="connsiteX1" fmla="*/ 56462 w 3050286"/>
              <a:gd name="connsiteY1" fmla="*/ 1512230 h 4683463"/>
              <a:gd name="connsiteX2" fmla="*/ 3050286 w 3050286"/>
              <a:gd name="connsiteY2" fmla="*/ 0 h 4683463"/>
              <a:gd name="connsiteX3" fmla="*/ 3050286 w 3050286"/>
              <a:gd name="connsiteY3" fmla="*/ 3124531 h 4683463"/>
              <a:gd name="connsiteX4" fmla="*/ 8703 w 3050286"/>
              <a:gd name="connsiteY4" fmla="*/ 4683463 h 4683463"/>
              <a:gd name="connsiteX5" fmla="*/ 86 w 3050286"/>
              <a:gd name="connsiteY5" fmla="*/ 1590064 h 4683463"/>
              <a:gd name="connsiteX0" fmla="*/ 51 w 3050251"/>
              <a:gd name="connsiteY0" fmla="*/ 1590064 h 4683463"/>
              <a:gd name="connsiteX1" fmla="*/ 56427 w 3050251"/>
              <a:gd name="connsiteY1" fmla="*/ 1512230 h 4683463"/>
              <a:gd name="connsiteX2" fmla="*/ 3050251 w 3050251"/>
              <a:gd name="connsiteY2" fmla="*/ 0 h 4683463"/>
              <a:gd name="connsiteX3" fmla="*/ 3050251 w 3050251"/>
              <a:gd name="connsiteY3" fmla="*/ 3124531 h 4683463"/>
              <a:gd name="connsiteX4" fmla="*/ 8668 w 3050251"/>
              <a:gd name="connsiteY4" fmla="*/ 4683463 h 4683463"/>
              <a:gd name="connsiteX5" fmla="*/ 51 w 3050251"/>
              <a:gd name="connsiteY5" fmla="*/ 1590064 h 4683463"/>
              <a:gd name="connsiteX0" fmla="*/ 217262 w 3267462"/>
              <a:gd name="connsiteY0" fmla="*/ 1590064 h 4949628"/>
              <a:gd name="connsiteX1" fmla="*/ 273638 w 3267462"/>
              <a:gd name="connsiteY1" fmla="*/ 1512230 h 4949628"/>
              <a:gd name="connsiteX2" fmla="*/ 3267462 w 3267462"/>
              <a:gd name="connsiteY2" fmla="*/ 0 h 4949628"/>
              <a:gd name="connsiteX3" fmla="*/ 3267462 w 3267462"/>
              <a:gd name="connsiteY3" fmla="*/ 3124531 h 4949628"/>
              <a:gd name="connsiteX4" fmla="*/ 225879 w 3267462"/>
              <a:gd name="connsiteY4" fmla="*/ 4683463 h 4949628"/>
              <a:gd name="connsiteX5" fmla="*/ 223193 w 3267462"/>
              <a:gd name="connsiteY5" fmla="*/ 4633982 h 4949628"/>
              <a:gd name="connsiteX6" fmla="*/ 217262 w 3267462"/>
              <a:gd name="connsiteY6" fmla="*/ 1590064 h 4949628"/>
              <a:gd name="connsiteX0" fmla="*/ 217262 w 3267462"/>
              <a:gd name="connsiteY0" fmla="*/ 1590064 h 4949628"/>
              <a:gd name="connsiteX1" fmla="*/ 273638 w 3267462"/>
              <a:gd name="connsiteY1" fmla="*/ 1512230 h 4949628"/>
              <a:gd name="connsiteX2" fmla="*/ 3267462 w 3267462"/>
              <a:gd name="connsiteY2" fmla="*/ 0 h 4949628"/>
              <a:gd name="connsiteX3" fmla="*/ 3267462 w 3267462"/>
              <a:gd name="connsiteY3" fmla="*/ 3124531 h 4949628"/>
              <a:gd name="connsiteX4" fmla="*/ 225879 w 3267462"/>
              <a:gd name="connsiteY4" fmla="*/ 4683463 h 4949628"/>
              <a:gd name="connsiteX5" fmla="*/ 223193 w 3267462"/>
              <a:gd name="connsiteY5" fmla="*/ 4633982 h 4949628"/>
              <a:gd name="connsiteX6" fmla="*/ 217262 w 3267462"/>
              <a:gd name="connsiteY6" fmla="*/ 1590064 h 4949628"/>
              <a:gd name="connsiteX0" fmla="*/ 217262 w 3267462"/>
              <a:gd name="connsiteY0" fmla="*/ 1590064 h 4949628"/>
              <a:gd name="connsiteX1" fmla="*/ 273638 w 3267462"/>
              <a:gd name="connsiteY1" fmla="*/ 1512230 h 4949628"/>
              <a:gd name="connsiteX2" fmla="*/ 3267462 w 3267462"/>
              <a:gd name="connsiteY2" fmla="*/ 0 h 4949628"/>
              <a:gd name="connsiteX3" fmla="*/ 3267462 w 3267462"/>
              <a:gd name="connsiteY3" fmla="*/ 3124531 h 4949628"/>
              <a:gd name="connsiteX4" fmla="*/ 273634 w 3267462"/>
              <a:gd name="connsiteY4" fmla="*/ 4661780 h 4949628"/>
              <a:gd name="connsiteX5" fmla="*/ 225879 w 3267462"/>
              <a:gd name="connsiteY5" fmla="*/ 4683463 h 4949628"/>
              <a:gd name="connsiteX6" fmla="*/ 223193 w 3267462"/>
              <a:gd name="connsiteY6" fmla="*/ 4633982 h 4949628"/>
              <a:gd name="connsiteX7" fmla="*/ 217262 w 3267462"/>
              <a:gd name="connsiteY7" fmla="*/ 1590064 h 4949628"/>
              <a:gd name="connsiteX0" fmla="*/ 51 w 3050251"/>
              <a:gd name="connsiteY0" fmla="*/ 1590064 h 4661780"/>
              <a:gd name="connsiteX1" fmla="*/ 56427 w 3050251"/>
              <a:gd name="connsiteY1" fmla="*/ 1512230 h 4661780"/>
              <a:gd name="connsiteX2" fmla="*/ 3050251 w 3050251"/>
              <a:gd name="connsiteY2" fmla="*/ 0 h 4661780"/>
              <a:gd name="connsiteX3" fmla="*/ 3050251 w 3050251"/>
              <a:gd name="connsiteY3" fmla="*/ 3124531 h 4661780"/>
              <a:gd name="connsiteX4" fmla="*/ 56423 w 3050251"/>
              <a:gd name="connsiteY4" fmla="*/ 4661780 h 4661780"/>
              <a:gd name="connsiteX5" fmla="*/ 5982 w 3050251"/>
              <a:gd name="connsiteY5" fmla="*/ 4633982 h 4661780"/>
              <a:gd name="connsiteX6" fmla="*/ 51 w 3050251"/>
              <a:gd name="connsiteY6" fmla="*/ 1590064 h 4661780"/>
              <a:gd name="connsiteX0" fmla="*/ 51 w 3050251"/>
              <a:gd name="connsiteY0" fmla="*/ 1590064 h 4661780"/>
              <a:gd name="connsiteX1" fmla="*/ 56427 w 3050251"/>
              <a:gd name="connsiteY1" fmla="*/ 1512230 h 4661780"/>
              <a:gd name="connsiteX2" fmla="*/ 3050251 w 3050251"/>
              <a:gd name="connsiteY2" fmla="*/ 0 h 4661780"/>
              <a:gd name="connsiteX3" fmla="*/ 3050251 w 3050251"/>
              <a:gd name="connsiteY3" fmla="*/ 3124531 h 4661780"/>
              <a:gd name="connsiteX4" fmla="*/ 56423 w 3050251"/>
              <a:gd name="connsiteY4" fmla="*/ 4661780 h 4661780"/>
              <a:gd name="connsiteX5" fmla="*/ 5982 w 3050251"/>
              <a:gd name="connsiteY5" fmla="*/ 4633982 h 4661780"/>
              <a:gd name="connsiteX6" fmla="*/ 51 w 3050251"/>
              <a:gd name="connsiteY6" fmla="*/ 1590064 h 4661780"/>
              <a:gd name="connsiteX0" fmla="*/ 51 w 3050251"/>
              <a:gd name="connsiteY0" fmla="*/ 1590064 h 4666558"/>
              <a:gd name="connsiteX1" fmla="*/ 56427 w 3050251"/>
              <a:gd name="connsiteY1" fmla="*/ 1512230 h 4666558"/>
              <a:gd name="connsiteX2" fmla="*/ 3050251 w 3050251"/>
              <a:gd name="connsiteY2" fmla="*/ 0 h 4666558"/>
              <a:gd name="connsiteX3" fmla="*/ 3050251 w 3050251"/>
              <a:gd name="connsiteY3" fmla="*/ 3124531 h 4666558"/>
              <a:gd name="connsiteX4" fmla="*/ 56423 w 3050251"/>
              <a:gd name="connsiteY4" fmla="*/ 4661780 h 4666558"/>
              <a:gd name="connsiteX5" fmla="*/ 5982 w 3050251"/>
              <a:gd name="connsiteY5" fmla="*/ 4633982 h 4666558"/>
              <a:gd name="connsiteX6" fmla="*/ 51 w 3050251"/>
              <a:gd name="connsiteY6" fmla="*/ 1590064 h 4666558"/>
              <a:gd name="connsiteX0" fmla="*/ 51 w 3050251"/>
              <a:gd name="connsiteY0" fmla="*/ 1590064 h 4668575"/>
              <a:gd name="connsiteX1" fmla="*/ 56427 w 3050251"/>
              <a:gd name="connsiteY1" fmla="*/ 1512230 h 4668575"/>
              <a:gd name="connsiteX2" fmla="*/ 3050251 w 3050251"/>
              <a:gd name="connsiteY2" fmla="*/ 0 h 4668575"/>
              <a:gd name="connsiteX3" fmla="*/ 3050251 w 3050251"/>
              <a:gd name="connsiteY3" fmla="*/ 3124531 h 4668575"/>
              <a:gd name="connsiteX4" fmla="*/ 56423 w 3050251"/>
              <a:gd name="connsiteY4" fmla="*/ 4661780 h 4668575"/>
              <a:gd name="connsiteX5" fmla="*/ 5982 w 3050251"/>
              <a:gd name="connsiteY5" fmla="*/ 4633982 h 4668575"/>
              <a:gd name="connsiteX6" fmla="*/ 51 w 3050251"/>
              <a:gd name="connsiteY6" fmla="*/ 1590064 h 4668575"/>
              <a:gd name="connsiteX0" fmla="*/ 42 w 3050242"/>
              <a:gd name="connsiteY0" fmla="*/ 1590064 h 4668575"/>
              <a:gd name="connsiteX1" fmla="*/ 59329 w 3050242"/>
              <a:gd name="connsiteY1" fmla="*/ 1525864 h 4668575"/>
              <a:gd name="connsiteX2" fmla="*/ 3050242 w 3050242"/>
              <a:gd name="connsiteY2" fmla="*/ 0 h 4668575"/>
              <a:gd name="connsiteX3" fmla="*/ 3050242 w 3050242"/>
              <a:gd name="connsiteY3" fmla="*/ 3124531 h 4668575"/>
              <a:gd name="connsiteX4" fmla="*/ 56414 w 3050242"/>
              <a:gd name="connsiteY4" fmla="*/ 4661780 h 4668575"/>
              <a:gd name="connsiteX5" fmla="*/ 5973 w 3050242"/>
              <a:gd name="connsiteY5" fmla="*/ 4633982 h 4668575"/>
              <a:gd name="connsiteX6" fmla="*/ 42 w 3050242"/>
              <a:gd name="connsiteY6" fmla="*/ 1590064 h 4668575"/>
              <a:gd name="connsiteX0" fmla="*/ 10 w 3096779"/>
              <a:gd name="connsiteY0" fmla="*/ 1669147 h 4668575"/>
              <a:gd name="connsiteX1" fmla="*/ 105866 w 3096779"/>
              <a:gd name="connsiteY1" fmla="*/ 1525864 h 4668575"/>
              <a:gd name="connsiteX2" fmla="*/ 3096779 w 3096779"/>
              <a:gd name="connsiteY2" fmla="*/ 0 h 4668575"/>
              <a:gd name="connsiteX3" fmla="*/ 3096779 w 3096779"/>
              <a:gd name="connsiteY3" fmla="*/ 3124531 h 4668575"/>
              <a:gd name="connsiteX4" fmla="*/ 102951 w 3096779"/>
              <a:gd name="connsiteY4" fmla="*/ 4661780 h 4668575"/>
              <a:gd name="connsiteX5" fmla="*/ 52510 w 3096779"/>
              <a:gd name="connsiteY5" fmla="*/ 4633982 h 4668575"/>
              <a:gd name="connsiteX6" fmla="*/ 10 w 3096779"/>
              <a:gd name="connsiteY6" fmla="*/ 1669147 h 4668575"/>
              <a:gd name="connsiteX0" fmla="*/ 31 w 3056052"/>
              <a:gd name="connsiteY0" fmla="*/ 1669147 h 4668575"/>
              <a:gd name="connsiteX1" fmla="*/ 65139 w 3056052"/>
              <a:gd name="connsiteY1" fmla="*/ 1525864 h 4668575"/>
              <a:gd name="connsiteX2" fmla="*/ 3056052 w 3056052"/>
              <a:gd name="connsiteY2" fmla="*/ 0 h 4668575"/>
              <a:gd name="connsiteX3" fmla="*/ 3056052 w 3056052"/>
              <a:gd name="connsiteY3" fmla="*/ 3124531 h 4668575"/>
              <a:gd name="connsiteX4" fmla="*/ 62224 w 3056052"/>
              <a:gd name="connsiteY4" fmla="*/ 4661780 h 4668575"/>
              <a:gd name="connsiteX5" fmla="*/ 11783 w 3056052"/>
              <a:gd name="connsiteY5" fmla="*/ 4633982 h 4668575"/>
              <a:gd name="connsiteX6" fmla="*/ 31 w 3056052"/>
              <a:gd name="connsiteY6" fmla="*/ 1669147 h 4668575"/>
              <a:gd name="connsiteX0" fmla="*/ 31 w 3056052"/>
              <a:gd name="connsiteY0" fmla="*/ 1669147 h 4668575"/>
              <a:gd name="connsiteX1" fmla="*/ 65139 w 3056052"/>
              <a:gd name="connsiteY1" fmla="*/ 1525864 h 4668575"/>
              <a:gd name="connsiteX2" fmla="*/ 3056052 w 3056052"/>
              <a:gd name="connsiteY2" fmla="*/ 0 h 4668575"/>
              <a:gd name="connsiteX3" fmla="*/ 3056052 w 3056052"/>
              <a:gd name="connsiteY3" fmla="*/ 3124531 h 4668575"/>
              <a:gd name="connsiteX4" fmla="*/ 62224 w 3056052"/>
              <a:gd name="connsiteY4" fmla="*/ 4661780 h 4668575"/>
              <a:gd name="connsiteX5" fmla="*/ 11783 w 3056052"/>
              <a:gd name="connsiteY5" fmla="*/ 4633982 h 4668575"/>
              <a:gd name="connsiteX6" fmla="*/ 31 w 3056052"/>
              <a:gd name="connsiteY6" fmla="*/ 1669147 h 4668575"/>
              <a:gd name="connsiteX0" fmla="*/ 84 w 3056105"/>
              <a:gd name="connsiteY0" fmla="*/ 1669147 h 4668575"/>
              <a:gd name="connsiteX1" fmla="*/ 65192 w 3056105"/>
              <a:gd name="connsiteY1" fmla="*/ 1525864 h 4668575"/>
              <a:gd name="connsiteX2" fmla="*/ 3056105 w 3056105"/>
              <a:gd name="connsiteY2" fmla="*/ 0 h 4668575"/>
              <a:gd name="connsiteX3" fmla="*/ 3056105 w 3056105"/>
              <a:gd name="connsiteY3" fmla="*/ 3124531 h 4668575"/>
              <a:gd name="connsiteX4" fmla="*/ 62277 w 3056105"/>
              <a:gd name="connsiteY4" fmla="*/ 4661780 h 4668575"/>
              <a:gd name="connsiteX5" fmla="*/ 11836 w 3056105"/>
              <a:gd name="connsiteY5" fmla="*/ 4633982 h 4668575"/>
              <a:gd name="connsiteX6" fmla="*/ 84 w 3056105"/>
              <a:gd name="connsiteY6" fmla="*/ 1669147 h 4668575"/>
              <a:gd name="connsiteX0" fmla="*/ 485 w 3056506"/>
              <a:gd name="connsiteY0" fmla="*/ 1669147 h 4668575"/>
              <a:gd name="connsiteX1" fmla="*/ 65593 w 3056506"/>
              <a:gd name="connsiteY1" fmla="*/ 1525864 h 4668575"/>
              <a:gd name="connsiteX2" fmla="*/ 3056506 w 3056506"/>
              <a:gd name="connsiteY2" fmla="*/ 0 h 4668575"/>
              <a:gd name="connsiteX3" fmla="*/ 3056506 w 3056506"/>
              <a:gd name="connsiteY3" fmla="*/ 3124531 h 4668575"/>
              <a:gd name="connsiteX4" fmla="*/ 62678 w 3056506"/>
              <a:gd name="connsiteY4" fmla="*/ 4661780 h 4668575"/>
              <a:gd name="connsiteX5" fmla="*/ 12237 w 3056506"/>
              <a:gd name="connsiteY5" fmla="*/ 4633982 h 4668575"/>
              <a:gd name="connsiteX6" fmla="*/ 485 w 3056506"/>
              <a:gd name="connsiteY6" fmla="*/ 1669147 h 4668575"/>
              <a:gd name="connsiteX0" fmla="*/ 17 w 3056038"/>
              <a:gd name="connsiteY0" fmla="*/ 1669147 h 4668575"/>
              <a:gd name="connsiteX1" fmla="*/ 108784 w 3056038"/>
              <a:gd name="connsiteY1" fmla="*/ 1411331 h 4668575"/>
              <a:gd name="connsiteX2" fmla="*/ 3056038 w 3056038"/>
              <a:gd name="connsiteY2" fmla="*/ 0 h 4668575"/>
              <a:gd name="connsiteX3" fmla="*/ 3056038 w 3056038"/>
              <a:gd name="connsiteY3" fmla="*/ 3124531 h 4668575"/>
              <a:gd name="connsiteX4" fmla="*/ 62210 w 3056038"/>
              <a:gd name="connsiteY4" fmla="*/ 4661780 h 4668575"/>
              <a:gd name="connsiteX5" fmla="*/ 11769 w 3056038"/>
              <a:gd name="connsiteY5" fmla="*/ 4633982 h 4668575"/>
              <a:gd name="connsiteX6" fmla="*/ 17 w 3056038"/>
              <a:gd name="connsiteY6" fmla="*/ 1669147 h 4668575"/>
              <a:gd name="connsiteX0" fmla="*/ 12 w 3056033"/>
              <a:gd name="connsiteY0" fmla="*/ 1669147 h 4668575"/>
              <a:gd name="connsiteX1" fmla="*/ 129153 w 3056033"/>
              <a:gd name="connsiteY1" fmla="*/ 1490413 h 4668575"/>
              <a:gd name="connsiteX2" fmla="*/ 3056033 w 3056033"/>
              <a:gd name="connsiteY2" fmla="*/ 0 h 4668575"/>
              <a:gd name="connsiteX3" fmla="*/ 3056033 w 3056033"/>
              <a:gd name="connsiteY3" fmla="*/ 3124531 h 4668575"/>
              <a:gd name="connsiteX4" fmla="*/ 62205 w 3056033"/>
              <a:gd name="connsiteY4" fmla="*/ 4661780 h 4668575"/>
              <a:gd name="connsiteX5" fmla="*/ 11764 w 3056033"/>
              <a:gd name="connsiteY5" fmla="*/ 4633982 h 4668575"/>
              <a:gd name="connsiteX6" fmla="*/ 12 w 3056033"/>
              <a:gd name="connsiteY6" fmla="*/ 1669147 h 4668575"/>
              <a:gd name="connsiteX0" fmla="*/ 589 w 3056610"/>
              <a:gd name="connsiteY0" fmla="*/ 1669147 h 4668575"/>
              <a:gd name="connsiteX1" fmla="*/ 129730 w 3056610"/>
              <a:gd name="connsiteY1" fmla="*/ 1490413 h 4668575"/>
              <a:gd name="connsiteX2" fmla="*/ 3056610 w 3056610"/>
              <a:gd name="connsiteY2" fmla="*/ 0 h 4668575"/>
              <a:gd name="connsiteX3" fmla="*/ 3056610 w 3056610"/>
              <a:gd name="connsiteY3" fmla="*/ 3124531 h 4668575"/>
              <a:gd name="connsiteX4" fmla="*/ 62782 w 3056610"/>
              <a:gd name="connsiteY4" fmla="*/ 4661780 h 4668575"/>
              <a:gd name="connsiteX5" fmla="*/ 12341 w 3056610"/>
              <a:gd name="connsiteY5" fmla="*/ 4633982 h 4668575"/>
              <a:gd name="connsiteX6" fmla="*/ 589 w 3056610"/>
              <a:gd name="connsiteY6" fmla="*/ 1669147 h 4668575"/>
              <a:gd name="connsiteX0" fmla="*/ 61174 w 3117195"/>
              <a:gd name="connsiteY0" fmla="*/ 1669147 h 4672279"/>
              <a:gd name="connsiteX1" fmla="*/ 190315 w 3117195"/>
              <a:gd name="connsiteY1" fmla="*/ 1490413 h 4672279"/>
              <a:gd name="connsiteX2" fmla="*/ 3117195 w 3117195"/>
              <a:gd name="connsiteY2" fmla="*/ 0 h 4672279"/>
              <a:gd name="connsiteX3" fmla="*/ 3117195 w 3117195"/>
              <a:gd name="connsiteY3" fmla="*/ 3124531 h 4672279"/>
              <a:gd name="connsiteX4" fmla="*/ 123367 w 3117195"/>
              <a:gd name="connsiteY4" fmla="*/ 4661780 h 4672279"/>
              <a:gd name="connsiteX5" fmla="*/ 162 w 3117195"/>
              <a:gd name="connsiteY5" fmla="*/ 4644890 h 4672279"/>
              <a:gd name="connsiteX6" fmla="*/ 61174 w 3117195"/>
              <a:gd name="connsiteY6" fmla="*/ 1669147 h 4672279"/>
              <a:gd name="connsiteX0" fmla="*/ 3683 w 3059704"/>
              <a:gd name="connsiteY0" fmla="*/ 1669147 h 4664457"/>
              <a:gd name="connsiteX1" fmla="*/ 132824 w 3059704"/>
              <a:gd name="connsiteY1" fmla="*/ 1490413 h 4664457"/>
              <a:gd name="connsiteX2" fmla="*/ 3059704 w 3059704"/>
              <a:gd name="connsiteY2" fmla="*/ 0 h 4664457"/>
              <a:gd name="connsiteX3" fmla="*/ 3059704 w 3059704"/>
              <a:gd name="connsiteY3" fmla="*/ 3124531 h 4664457"/>
              <a:gd name="connsiteX4" fmla="*/ 65876 w 3059704"/>
              <a:gd name="connsiteY4" fmla="*/ 4661780 h 4664457"/>
              <a:gd name="connsiteX5" fmla="*/ 882 w 3059704"/>
              <a:gd name="connsiteY5" fmla="*/ 4601258 h 4664457"/>
              <a:gd name="connsiteX6" fmla="*/ 3683 w 3059704"/>
              <a:gd name="connsiteY6" fmla="*/ 1669147 h 4664457"/>
              <a:gd name="connsiteX0" fmla="*/ 3683 w 3059704"/>
              <a:gd name="connsiteY0" fmla="*/ 1669147 h 4749992"/>
              <a:gd name="connsiteX1" fmla="*/ 132824 w 3059704"/>
              <a:gd name="connsiteY1" fmla="*/ 1490413 h 4749992"/>
              <a:gd name="connsiteX2" fmla="*/ 3059704 w 3059704"/>
              <a:gd name="connsiteY2" fmla="*/ 0 h 4749992"/>
              <a:gd name="connsiteX3" fmla="*/ 3059704 w 3059704"/>
              <a:gd name="connsiteY3" fmla="*/ 3124531 h 4749992"/>
              <a:gd name="connsiteX4" fmla="*/ 202672 w 3059704"/>
              <a:gd name="connsiteY4" fmla="*/ 4749044 h 4749992"/>
              <a:gd name="connsiteX5" fmla="*/ 882 w 3059704"/>
              <a:gd name="connsiteY5" fmla="*/ 4601258 h 4749992"/>
              <a:gd name="connsiteX6" fmla="*/ 3683 w 3059704"/>
              <a:gd name="connsiteY6" fmla="*/ 1669147 h 4749992"/>
              <a:gd name="connsiteX0" fmla="*/ 3683 w 3059704"/>
              <a:gd name="connsiteY0" fmla="*/ 1669147 h 4651813"/>
              <a:gd name="connsiteX1" fmla="*/ 132824 w 3059704"/>
              <a:gd name="connsiteY1" fmla="*/ 1490413 h 4651813"/>
              <a:gd name="connsiteX2" fmla="*/ 3059704 w 3059704"/>
              <a:gd name="connsiteY2" fmla="*/ 0 h 4651813"/>
              <a:gd name="connsiteX3" fmla="*/ 3059704 w 3059704"/>
              <a:gd name="connsiteY3" fmla="*/ 3124531 h 4651813"/>
              <a:gd name="connsiteX4" fmla="*/ 135729 w 3059704"/>
              <a:gd name="connsiteY4" fmla="*/ 4648145 h 4651813"/>
              <a:gd name="connsiteX5" fmla="*/ 882 w 3059704"/>
              <a:gd name="connsiteY5" fmla="*/ 4601258 h 4651813"/>
              <a:gd name="connsiteX6" fmla="*/ 3683 w 3059704"/>
              <a:gd name="connsiteY6" fmla="*/ 1669147 h 4651813"/>
              <a:gd name="connsiteX0" fmla="*/ 3683 w 3059704"/>
              <a:gd name="connsiteY0" fmla="*/ 1669147 h 4673667"/>
              <a:gd name="connsiteX1" fmla="*/ 132824 w 3059704"/>
              <a:gd name="connsiteY1" fmla="*/ 1490413 h 4673667"/>
              <a:gd name="connsiteX2" fmla="*/ 3059704 w 3059704"/>
              <a:gd name="connsiteY2" fmla="*/ 0 h 4673667"/>
              <a:gd name="connsiteX3" fmla="*/ 3059704 w 3059704"/>
              <a:gd name="connsiteY3" fmla="*/ 3124531 h 4673667"/>
              <a:gd name="connsiteX4" fmla="*/ 135729 w 3059704"/>
              <a:gd name="connsiteY4" fmla="*/ 4648145 h 4673667"/>
              <a:gd name="connsiteX5" fmla="*/ 882 w 3059704"/>
              <a:gd name="connsiteY5" fmla="*/ 4601258 h 4673667"/>
              <a:gd name="connsiteX6" fmla="*/ 3683 w 3059704"/>
              <a:gd name="connsiteY6" fmla="*/ 1669147 h 4673667"/>
              <a:gd name="connsiteX0" fmla="*/ 3683 w 3059704"/>
              <a:gd name="connsiteY0" fmla="*/ 1669147 h 4685257"/>
              <a:gd name="connsiteX1" fmla="*/ 132824 w 3059704"/>
              <a:gd name="connsiteY1" fmla="*/ 1490413 h 4685257"/>
              <a:gd name="connsiteX2" fmla="*/ 3059704 w 3059704"/>
              <a:gd name="connsiteY2" fmla="*/ 0 h 4685257"/>
              <a:gd name="connsiteX3" fmla="*/ 3059704 w 3059704"/>
              <a:gd name="connsiteY3" fmla="*/ 3124531 h 4685257"/>
              <a:gd name="connsiteX4" fmla="*/ 135729 w 3059704"/>
              <a:gd name="connsiteY4" fmla="*/ 4648145 h 4685257"/>
              <a:gd name="connsiteX5" fmla="*/ 882 w 3059704"/>
              <a:gd name="connsiteY5" fmla="*/ 4601258 h 4685257"/>
              <a:gd name="connsiteX6" fmla="*/ 3683 w 3059704"/>
              <a:gd name="connsiteY6" fmla="*/ 1669147 h 4685257"/>
              <a:gd name="connsiteX0" fmla="*/ 3683 w 3059704"/>
              <a:gd name="connsiteY0" fmla="*/ 1669147 h 4683777"/>
              <a:gd name="connsiteX1" fmla="*/ 132824 w 3059704"/>
              <a:gd name="connsiteY1" fmla="*/ 1490413 h 4683777"/>
              <a:gd name="connsiteX2" fmla="*/ 3059704 w 3059704"/>
              <a:gd name="connsiteY2" fmla="*/ 0 h 4683777"/>
              <a:gd name="connsiteX3" fmla="*/ 3059704 w 3059704"/>
              <a:gd name="connsiteY3" fmla="*/ 3124531 h 4683777"/>
              <a:gd name="connsiteX4" fmla="*/ 135729 w 3059704"/>
              <a:gd name="connsiteY4" fmla="*/ 4648145 h 4683777"/>
              <a:gd name="connsiteX5" fmla="*/ 882 w 3059704"/>
              <a:gd name="connsiteY5" fmla="*/ 4601258 h 4683777"/>
              <a:gd name="connsiteX6" fmla="*/ 3683 w 3059704"/>
              <a:gd name="connsiteY6" fmla="*/ 1669147 h 4683777"/>
              <a:gd name="connsiteX0" fmla="*/ 3683 w 3059704"/>
              <a:gd name="connsiteY0" fmla="*/ 1669147 h 4684975"/>
              <a:gd name="connsiteX1" fmla="*/ 132824 w 3059704"/>
              <a:gd name="connsiteY1" fmla="*/ 1490413 h 4684975"/>
              <a:gd name="connsiteX2" fmla="*/ 3059704 w 3059704"/>
              <a:gd name="connsiteY2" fmla="*/ 0 h 4684975"/>
              <a:gd name="connsiteX3" fmla="*/ 3059704 w 3059704"/>
              <a:gd name="connsiteY3" fmla="*/ 3124531 h 4684975"/>
              <a:gd name="connsiteX4" fmla="*/ 135729 w 3059704"/>
              <a:gd name="connsiteY4" fmla="*/ 4648145 h 4684975"/>
              <a:gd name="connsiteX5" fmla="*/ 882 w 3059704"/>
              <a:gd name="connsiteY5" fmla="*/ 4601258 h 4684975"/>
              <a:gd name="connsiteX6" fmla="*/ 3683 w 3059704"/>
              <a:gd name="connsiteY6" fmla="*/ 1669147 h 4684975"/>
              <a:gd name="connsiteX0" fmla="*/ 3683 w 3059704"/>
              <a:gd name="connsiteY0" fmla="*/ 1669147 h 4683777"/>
              <a:gd name="connsiteX1" fmla="*/ 132824 w 3059704"/>
              <a:gd name="connsiteY1" fmla="*/ 1490413 h 4683777"/>
              <a:gd name="connsiteX2" fmla="*/ 3059704 w 3059704"/>
              <a:gd name="connsiteY2" fmla="*/ 0 h 4683777"/>
              <a:gd name="connsiteX3" fmla="*/ 3059704 w 3059704"/>
              <a:gd name="connsiteY3" fmla="*/ 3124531 h 4683777"/>
              <a:gd name="connsiteX4" fmla="*/ 135729 w 3059704"/>
              <a:gd name="connsiteY4" fmla="*/ 4648145 h 4683777"/>
              <a:gd name="connsiteX5" fmla="*/ 882 w 3059704"/>
              <a:gd name="connsiteY5" fmla="*/ 4601258 h 4683777"/>
              <a:gd name="connsiteX6" fmla="*/ 3683 w 3059704"/>
              <a:gd name="connsiteY6" fmla="*/ 1669147 h 4683777"/>
              <a:gd name="connsiteX0" fmla="*/ 3683 w 3059704"/>
              <a:gd name="connsiteY0" fmla="*/ 1669147 h 4683777"/>
              <a:gd name="connsiteX1" fmla="*/ 132824 w 3059704"/>
              <a:gd name="connsiteY1" fmla="*/ 1490413 h 4683777"/>
              <a:gd name="connsiteX2" fmla="*/ 3059704 w 3059704"/>
              <a:gd name="connsiteY2" fmla="*/ 0 h 4683777"/>
              <a:gd name="connsiteX3" fmla="*/ 3059704 w 3059704"/>
              <a:gd name="connsiteY3" fmla="*/ 3124531 h 4683777"/>
              <a:gd name="connsiteX4" fmla="*/ 3024777 w 3059704"/>
              <a:gd name="connsiteY4" fmla="*/ 3146924 h 4683777"/>
              <a:gd name="connsiteX5" fmla="*/ 135729 w 3059704"/>
              <a:gd name="connsiteY5" fmla="*/ 4648145 h 4683777"/>
              <a:gd name="connsiteX6" fmla="*/ 882 w 3059704"/>
              <a:gd name="connsiteY6" fmla="*/ 4601258 h 4683777"/>
              <a:gd name="connsiteX7" fmla="*/ 3683 w 3059704"/>
              <a:gd name="connsiteY7" fmla="*/ 1669147 h 4683777"/>
              <a:gd name="connsiteX0" fmla="*/ 3683 w 3059704"/>
              <a:gd name="connsiteY0" fmla="*/ 1669147 h 4683777"/>
              <a:gd name="connsiteX1" fmla="*/ 132824 w 3059704"/>
              <a:gd name="connsiteY1" fmla="*/ 1490413 h 4683777"/>
              <a:gd name="connsiteX2" fmla="*/ 3059704 w 3059704"/>
              <a:gd name="connsiteY2" fmla="*/ 0 h 4683777"/>
              <a:gd name="connsiteX3" fmla="*/ 3059704 w 3059704"/>
              <a:gd name="connsiteY3" fmla="*/ 3124531 h 4683777"/>
              <a:gd name="connsiteX4" fmla="*/ 3024777 w 3059704"/>
              <a:gd name="connsiteY4" fmla="*/ 3286000 h 4683777"/>
              <a:gd name="connsiteX5" fmla="*/ 135729 w 3059704"/>
              <a:gd name="connsiteY5" fmla="*/ 4648145 h 4683777"/>
              <a:gd name="connsiteX6" fmla="*/ 882 w 3059704"/>
              <a:gd name="connsiteY6" fmla="*/ 4601258 h 4683777"/>
              <a:gd name="connsiteX7" fmla="*/ 3683 w 3059704"/>
              <a:gd name="connsiteY7" fmla="*/ 1669147 h 4683777"/>
              <a:gd name="connsiteX0" fmla="*/ 3683 w 3249425"/>
              <a:gd name="connsiteY0" fmla="*/ 1669147 h 4683777"/>
              <a:gd name="connsiteX1" fmla="*/ 132824 w 3249425"/>
              <a:gd name="connsiteY1" fmla="*/ 1490413 h 4683777"/>
              <a:gd name="connsiteX2" fmla="*/ 3059704 w 3249425"/>
              <a:gd name="connsiteY2" fmla="*/ 0 h 4683777"/>
              <a:gd name="connsiteX3" fmla="*/ 3059704 w 3249425"/>
              <a:gd name="connsiteY3" fmla="*/ 3124531 h 4683777"/>
              <a:gd name="connsiteX4" fmla="*/ 3024777 w 3249425"/>
              <a:gd name="connsiteY4" fmla="*/ 3286000 h 4683777"/>
              <a:gd name="connsiteX5" fmla="*/ 135729 w 3249425"/>
              <a:gd name="connsiteY5" fmla="*/ 4648145 h 4683777"/>
              <a:gd name="connsiteX6" fmla="*/ 882 w 3249425"/>
              <a:gd name="connsiteY6" fmla="*/ 4601258 h 4683777"/>
              <a:gd name="connsiteX7" fmla="*/ 3683 w 3249425"/>
              <a:gd name="connsiteY7" fmla="*/ 1669147 h 4683777"/>
              <a:gd name="connsiteX0" fmla="*/ 3683 w 3117989"/>
              <a:gd name="connsiteY0" fmla="*/ 1669147 h 4683777"/>
              <a:gd name="connsiteX1" fmla="*/ 132824 w 3117989"/>
              <a:gd name="connsiteY1" fmla="*/ 1490413 h 4683777"/>
              <a:gd name="connsiteX2" fmla="*/ 3059704 w 3117989"/>
              <a:gd name="connsiteY2" fmla="*/ 0 h 4683777"/>
              <a:gd name="connsiteX3" fmla="*/ 3059704 w 3117989"/>
              <a:gd name="connsiteY3" fmla="*/ 3124531 h 4683777"/>
              <a:gd name="connsiteX4" fmla="*/ 3024777 w 3117989"/>
              <a:gd name="connsiteY4" fmla="*/ 3286000 h 4683777"/>
              <a:gd name="connsiteX5" fmla="*/ 135729 w 3117989"/>
              <a:gd name="connsiteY5" fmla="*/ 4648145 h 4683777"/>
              <a:gd name="connsiteX6" fmla="*/ 882 w 3117989"/>
              <a:gd name="connsiteY6" fmla="*/ 4601258 h 4683777"/>
              <a:gd name="connsiteX7" fmla="*/ 3683 w 3117989"/>
              <a:gd name="connsiteY7" fmla="*/ 1669147 h 4683777"/>
              <a:gd name="connsiteX0" fmla="*/ 3683 w 3142730"/>
              <a:gd name="connsiteY0" fmla="*/ 1669147 h 4683777"/>
              <a:gd name="connsiteX1" fmla="*/ 132824 w 3142730"/>
              <a:gd name="connsiteY1" fmla="*/ 1490413 h 4683777"/>
              <a:gd name="connsiteX2" fmla="*/ 3059704 w 3142730"/>
              <a:gd name="connsiteY2" fmla="*/ 0 h 4683777"/>
              <a:gd name="connsiteX3" fmla="*/ 3059704 w 3142730"/>
              <a:gd name="connsiteY3" fmla="*/ 3124531 h 4683777"/>
              <a:gd name="connsiteX4" fmla="*/ 3024777 w 3142730"/>
              <a:gd name="connsiteY4" fmla="*/ 3286000 h 4683777"/>
              <a:gd name="connsiteX5" fmla="*/ 135729 w 3142730"/>
              <a:gd name="connsiteY5" fmla="*/ 4648145 h 4683777"/>
              <a:gd name="connsiteX6" fmla="*/ 882 w 3142730"/>
              <a:gd name="connsiteY6" fmla="*/ 4601258 h 4683777"/>
              <a:gd name="connsiteX7" fmla="*/ 3683 w 3142730"/>
              <a:gd name="connsiteY7" fmla="*/ 1669147 h 4683777"/>
              <a:gd name="connsiteX0" fmla="*/ 3683 w 3131857"/>
              <a:gd name="connsiteY0" fmla="*/ 1669147 h 4683777"/>
              <a:gd name="connsiteX1" fmla="*/ 132824 w 3131857"/>
              <a:gd name="connsiteY1" fmla="*/ 1490413 h 4683777"/>
              <a:gd name="connsiteX2" fmla="*/ 3059704 w 3131857"/>
              <a:gd name="connsiteY2" fmla="*/ 0 h 4683777"/>
              <a:gd name="connsiteX3" fmla="*/ 3059704 w 3131857"/>
              <a:gd name="connsiteY3" fmla="*/ 3124531 h 4683777"/>
              <a:gd name="connsiteX4" fmla="*/ 3004403 w 3131857"/>
              <a:gd name="connsiteY4" fmla="*/ 3174194 h 4683777"/>
              <a:gd name="connsiteX5" fmla="*/ 135729 w 3131857"/>
              <a:gd name="connsiteY5" fmla="*/ 4648145 h 4683777"/>
              <a:gd name="connsiteX6" fmla="*/ 882 w 3131857"/>
              <a:gd name="connsiteY6" fmla="*/ 4601258 h 4683777"/>
              <a:gd name="connsiteX7" fmla="*/ 3683 w 3131857"/>
              <a:gd name="connsiteY7" fmla="*/ 1669147 h 4683777"/>
              <a:gd name="connsiteX0" fmla="*/ 3683 w 3227649"/>
              <a:gd name="connsiteY0" fmla="*/ 1669147 h 4683777"/>
              <a:gd name="connsiteX1" fmla="*/ 132824 w 3227649"/>
              <a:gd name="connsiteY1" fmla="*/ 1490413 h 4683777"/>
              <a:gd name="connsiteX2" fmla="*/ 3059704 w 3227649"/>
              <a:gd name="connsiteY2" fmla="*/ 0 h 4683777"/>
              <a:gd name="connsiteX3" fmla="*/ 3199410 w 3227649"/>
              <a:gd name="connsiteY3" fmla="*/ 3034540 h 4683777"/>
              <a:gd name="connsiteX4" fmla="*/ 3004403 w 3227649"/>
              <a:gd name="connsiteY4" fmla="*/ 3174194 h 4683777"/>
              <a:gd name="connsiteX5" fmla="*/ 135729 w 3227649"/>
              <a:gd name="connsiteY5" fmla="*/ 4648145 h 4683777"/>
              <a:gd name="connsiteX6" fmla="*/ 882 w 3227649"/>
              <a:gd name="connsiteY6" fmla="*/ 4601258 h 4683777"/>
              <a:gd name="connsiteX7" fmla="*/ 3683 w 3227649"/>
              <a:gd name="connsiteY7" fmla="*/ 1669147 h 4683777"/>
              <a:gd name="connsiteX0" fmla="*/ 3683 w 3134780"/>
              <a:gd name="connsiteY0" fmla="*/ 1669147 h 4683777"/>
              <a:gd name="connsiteX1" fmla="*/ 132824 w 3134780"/>
              <a:gd name="connsiteY1" fmla="*/ 1490413 h 4683777"/>
              <a:gd name="connsiteX2" fmla="*/ 3059704 w 3134780"/>
              <a:gd name="connsiteY2" fmla="*/ 0 h 4683777"/>
              <a:gd name="connsiteX3" fmla="*/ 3065525 w 3134780"/>
              <a:gd name="connsiteY3" fmla="*/ 3061810 h 4683777"/>
              <a:gd name="connsiteX4" fmla="*/ 3004403 w 3134780"/>
              <a:gd name="connsiteY4" fmla="*/ 3174194 h 4683777"/>
              <a:gd name="connsiteX5" fmla="*/ 135729 w 3134780"/>
              <a:gd name="connsiteY5" fmla="*/ 4648145 h 4683777"/>
              <a:gd name="connsiteX6" fmla="*/ 882 w 3134780"/>
              <a:gd name="connsiteY6" fmla="*/ 4601258 h 4683777"/>
              <a:gd name="connsiteX7" fmla="*/ 3683 w 3134780"/>
              <a:gd name="connsiteY7" fmla="*/ 1669147 h 4683777"/>
              <a:gd name="connsiteX0" fmla="*/ 3683 w 3107698"/>
              <a:gd name="connsiteY0" fmla="*/ 1669147 h 4683777"/>
              <a:gd name="connsiteX1" fmla="*/ 132824 w 3107698"/>
              <a:gd name="connsiteY1" fmla="*/ 1490413 h 4683777"/>
              <a:gd name="connsiteX2" fmla="*/ 3059704 w 3107698"/>
              <a:gd name="connsiteY2" fmla="*/ 0 h 4683777"/>
              <a:gd name="connsiteX3" fmla="*/ 3065525 w 3107698"/>
              <a:gd name="connsiteY3" fmla="*/ 3061810 h 4683777"/>
              <a:gd name="connsiteX4" fmla="*/ 2934550 w 3107698"/>
              <a:gd name="connsiteY4" fmla="*/ 3348720 h 4683777"/>
              <a:gd name="connsiteX5" fmla="*/ 135729 w 3107698"/>
              <a:gd name="connsiteY5" fmla="*/ 4648145 h 4683777"/>
              <a:gd name="connsiteX6" fmla="*/ 882 w 3107698"/>
              <a:gd name="connsiteY6" fmla="*/ 4601258 h 4683777"/>
              <a:gd name="connsiteX7" fmla="*/ 3683 w 3107698"/>
              <a:gd name="connsiteY7" fmla="*/ 1669147 h 4683777"/>
              <a:gd name="connsiteX0" fmla="*/ 3683 w 3108550"/>
              <a:gd name="connsiteY0" fmla="*/ 1669147 h 4683777"/>
              <a:gd name="connsiteX1" fmla="*/ 132824 w 3108550"/>
              <a:gd name="connsiteY1" fmla="*/ 1490413 h 4683777"/>
              <a:gd name="connsiteX2" fmla="*/ 3059704 w 3108550"/>
              <a:gd name="connsiteY2" fmla="*/ 0 h 4683777"/>
              <a:gd name="connsiteX3" fmla="*/ 3065525 w 3108550"/>
              <a:gd name="connsiteY3" fmla="*/ 3061810 h 4683777"/>
              <a:gd name="connsiteX4" fmla="*/ 2937461 w 3108550"/>
              <a:gd name="connsiteY4" fmla="*/ 3209644 h 4683777"/>
              <a:gd name="connsiteX5" fmla="*/ 135729 w 3108550"/>
              <a:gd name="connsiteY5" fmla="*/ 4648145 h 4683777"/>
              <a:gd name="connsiteX6" fmla="*/ 882 w 3108550"/>
              <a:gd name="connsiteY6" fmla="*/ 4601258 h 4683777"/>
              <a:gd name="connsiteX7" fmla="*/ 3683 w 3108550"/>
              <a:gd name="connsiteY7" fmla="*/ 1669147 h 4683777"/>
              <a:gd name="connsiteX0" fmla="*/ 3683 w 3091569"/>
              <a:gd name="connsiteY0" fmla="*/ 1669147 h 4683777"/>
              <a:gd name="connsiteX1" fmla="*/ 132824 w 3091569"/>
              <a:gd name="connsiteY1" fmla="*/ 1490413 h 4683777"/>
              <a:gd name="connsiteX2" fmla="*/ 3059704 w 3091569"/>
              <a:gd name="connsiteY2" fmla="*/ 0 h 4683777"/>
              <a:gd name="connsiteX3" fmla="*/ 3065525 w 3091569"/>
              <a:gd name="connsiteY3" fmla="*/ 3061810 h 4683777"/>
              <a:gd name="connsiteX4" fmla="*/ 2937461 w 3091569"/>
              <a:gd name="connsiteY4" fmla="*/ 3209644 h 4683777"/>
              <a:gd name="connsiteX5" fmla="*/ 135729 w 3091569"/>
              <a:gd name="connsiteY5" fmla="*/ 4648145 h 4683777"/>
              <a:gd name="connsiteX6" fmla="*/ 882 w 3091569"/>
              <a:gd name="connsiteY6" fmla="*/ 4601258 h 4683777"/>
              <a:gd name="connsiteX7" fmla="*/ 3683 w 3091569"/>
              <a:gd name="connsiteY7" fmla="*/ 1669147 h 4683777"/>
              <a:gd name="connsiteX0" fmla="*/ 3683 w 3066771"/>
              <a:gd name="connsiteY0" fmla="*/ 1669147 h 4683777"/>
              <a:gd name="connsiteX1" fmla="*/ 132824 w 3066771"/>
              <a:gd name="connsiteY1" fmla="*/ 1490413 h 4683777"/>
              <a:gd name="connsiteX2" fmla="*/ 3059704 w 3066771"/>
              <a:gd name="connsiteY2" fmla="*/ 0 h 4683777"/>
              <a:gd name="connsiteX3" fmla="*/ 3065525 w 3066771"/>
              <a:gd name="connsiteY3" fmla="*/ 3061810 h 4683777"/>
              <a:gd name="connsiteX4" fmla="*/ 2937461 w 3066771"/>
              <a:gd name="connsiteY4" fmla="*/ 3209644 h 4683777"/>
              <a:gd name="connsiteX5" fmla="*/ 135729 w 3066771"/>
              <a:gd name="connsiteY5" fmla="*/ 4648145 h 4683777"/>
              <a:gd name="connsiteX6" fmla="*/ 882 w 3066771"/>
              <a:gd name="connsiteY6" fmla="*/ 4601258 h 4683777"/>
              <a:gd name="connsiteX7" fmla="*/ 3683 w 3066771"/>
              <a:gd name="connsiteY7" fmla="*/ 1669147 h 4683777"/>
              <a:gd name="connsiteX0" fmla="*/ 3683 w 3066771"/>
              <a:gd name="connsiteY0" fmla="*/ 1669147 h 4683777"/>
              <a:gd name="connsiteX1" fmla="*/ 132824 w 3066771"/>
              <a:gd name="connsiteY1" fmla="*/ 1490413 h 4683777"/>
              <a:gd name="connsiteX2" fmla="*/ 3059704 w 3066771"/>
              <a:gd name="connsiteY2" fmla="*/ 0 h 4683777"/>
              <a:gd name="connsiteX3" fmla="*/ 3065525 w 3066771"/>
              <a:gd name="connsiteY3" fmla="*/ 3061810 h 4683777"/>
              <a:gd name="connsiteX4" fmla="*/ 2937461 w 3066771"/>
              <a:gd name="connsiteY4" fmla="*/ 3209644 h 4683777"/>
              <a:gd name="connsiteX5" fmla="*/ 135729 w 3066771"/>
              <a:gd name="connsiteY5" fmla="*/ 4648145 h 4683777"/>
              <a:gd name="connsiteX6" fmla="*/ 882 w 3066771"/>
              <a:gd name="connsiteY6" fmla="*/ 4601258 h 4683777"/>
              <a:gd name="connsiteX7" fmla="*/ 3683 w 3066771"/>
              <a:gd name="connsiteY7" fmla="*/ 1669147 h 4683777"/>
              <a:gd name="connsiteX0" fmla="*/ 3683 w 3066846"/>
              <a:gd name="connsiteY0" fmla="*/ 1669147 h 4683777"/>
              <a:gd name="connsiteX1" fmla="*/ 132824 w 3066846"/>
              <a:gd name="connsiteY1" fmla="*/ 1490413 h 4683777"/>
              <a:gd name="connsiteX2" fmla="*/ 3059704 w 3066846"/>
              <a:gd name="connsiteY2" fmla="*/ 0 h 4683777"/>
              <a:gd name="connsiteX3" fmla="*/ 3065525 w 3066846"/>
              <a:gd name="connsiteY3" fmla="*/ 3061810 h 4683777"/>
              <a:gd name="connsiteX4" fmla="*/ 2937461 w 3066846"/>
              <a:gd name="connsiteY4" fmla="*/ 3209644 h 4683777"/>
              <a:gd name="connsiteX5" fmla="*/ 135729 w 3066846"/>
              <a:gd name="connsiteY5" fmla="*/ 4648145 h 4683777"/>
              <a:gd name="connsiteX6" fmla="*/ 882 w 3066846"/>
              <a:gd name="connsiteY6" fmla="*/ 4601258 h 4683777"/>
              <a:gd name="connsiteX7" fmla="*/ 3683 w 3066846"/>
              <a:gd name="connsiteY7" fmla="*/ 1669147 h 4683777"/>
              <a:gd name="connsiteX0" fmla="*/ 3683 w 3065726"/>
              <a:gd name="connsiteY0" fmla="*/ 1669147 h 4683777"/>
              <a:gd name="connsiteX1" fmla="*/ 132824 w 3065726"/>
              <a:gd name="connsiteY1" fmla="*/ 1490413 h 4683777"/>
              <a:gd name="connsiteX2" fmla="*/ 3059704 w 3065726"/>
              <a:gd name="connsiteY2" fmla="*/ 0 h 4683777"/>
              <a:gd name="connsiteX3" fmla="*/ 3065525 w 3065726"/>
              <a:gd name="connsiteY3" fmla="*/ 3061810 h 4683777"/>
              <a:gd name="connsiteX4" fmla="*/ 2937461 w 3065726"/>
              <a:gd name="connsiteY4" fmla="*/ 3209644 h 4683777"/>
              <a:gd name="connsiteX5" fmla="*/ 135729 w 3065726"/>
              <a:gd name="connsiteY5" fmla="*/ 4648145 h 4683777"/>
              <a:gd name="connsiteX6" fmla="*/ 882 w 3065726"/>
              <a:gd name="connsiteY6" fmla="*/ 4601258 h 4683777"/>
              <a:gd name="connsiteX7" fmla="*/ 3683 w 3065726"/>
              <a:gd name="connsiteY7" fmla="*/ 1669147 h 4683777"/>
              <a:gd name="connsiteX0" fmla="*/ 3683 w 3277265"/>
              <a:gd name="connsiteY0" fmla="*/ 1909187 h 4923817"/>
              <a:gd name="connsiteX1" fmla="*/ 132824 w 3277265"/>
              <a:gd name="connsiteY1" fmla="*/ 1730453 h 4923817"/>
              <a:gd name="connsiteX2" fmla="*/ 3059704 w 3277265"/>
              <a:gd name="connsiteY2" fmla="*/ 240040 h 4923817"/>
              <a:gd name="connsiteX3" fmla="*/ 3062613 w 3277265"/>
              <a:gd name="connsiteY3" fmla="*/ 321847 h 4923817"/>
              <a:gd name="connsiteX4" fmla="*/ 3065525 w 3277265"/>
              <a:gd name="connsiteY4" fmla="*/ 3301850 h 4923817"/>
              <a:gd name="connsiteX5" fmla="*/ 2937461 w 3277265"/>
              <a:gd name="connsiteY5" fmla="*/ 3449684 h 4923817"/>
              <a:gd name="connsiteX6" fmla="*/ 135729 w 3277265"/>
              <a:gd name="connsiteY6" fmla="*/ 4888185 h 4923817"/>
              <a:gd name="connsiteX7" fmla="*/ 882 w 3277265"/>
              <a:gd name="connsiteY7" fmla="*/ 4841298 h 4923817"/>
              <a:gd name="connsiteX8" fmla="*/ 3683 w 3277265"/>
              <a:gd name="connsiteY8" fmla="*/ 1909187 h 4923817"/>
              <a:gd name="connsiteX0" fmla="*/ 3683 w 3133621"/>
              <a:gd name="connsiteY0" fmla="*/ 1902023 h 4916653"/>
              <a:gd name="connsiteX1" fmla="*/ 132824 w 3133621"/>
              <a:gd name="connsiteY1" fmla="*/ 1723289 h 4916653"/>
              <a:gd name="connsiteX2" fmla="*/ 2838503 w 3133621"/>
              <a:gd name="connsiteY2" fmla="*/ 249237 h 4916653"/>
              <a:gd name="connsiteX3" fmla="*/ 3062613 w 3133621"/>
              <a:gd name="connsiteY3" fmla="*/ 314683 h 4916653"/>
              <a:gd name="connsiteX4" fmla="*/ 3065525 w 3133621"/>
              <a:gd name="connsiteY4" fmla="*/ 3294686 h 4916653"/>
              <a:gd name="connsiteX5" fmla="*/ 2937461 w 3133621"/>
              <a:gd name="connsiteY5" fmla="*/ 3442520 h 4916653"/>
              <a:gd name="connsiteX6" fmla="*/ 135729 w 3133621"/>
              <a:gd name="connsiteY6" fmla="*/ 4881021 h 4916653"/>
              <a:gd name="connsiteX7" fmla="*/ 882 w 3133621"/>
              <a:gd name="connsiteY7" fmla="*/ 4834134 h 4916653"/>
              <a:gd name="connsiteX8" fmla="*/ 3683 w 3133621"/>
              <a:gd name="connsiteY8" fmla="*/ 1902023 h 4916653"/>
              <a:gd name="connsiteX0" fmla="*/ 3683 w 3191844"/>
              <a:gd name="connsiteY0" fmla="*/ 1880956 h 4895586"/>
              <a:gd name="connsiteX1" fmla="*/ 132824 w 3191844"/>
              <a:gd name="connsiteY1" fmla="*/ 1702222 h 4895586"/>
              <a:gd name="connsiteX2" fmla="*/ 2838503 w 3191844"/>
              <a:gd name="connsiteY2" fmla="*/ 228170 h 4895586"/>
              <a:gd name="connsiteX3" fmla="*/ 3167392 w 3191844"/>
              <a:gd name="connsiteY3" fmla="*/ 331793 h 4895586"/>
              <a:gd name="connsiteX4" fmla="*/ 3065525 w 3191844"/>
              <a:gd name="connsiteY4" fmla="*/ 3273619 h 4895586"/>
              <a:gd name="connsiteX5" fmla="*/ 2937461 w 3191844"/>
              <a:gd name="connsiteY5" fmla="*/ 3421453 h 4895586"/>
              <a:gd name="connsiteX6" fmla="*/ 135729 w 3191844"/>
              <a:gd name="connsiteY6" fmla="*/ 4859954 h 4895586"/>
              <a:gd name="connsiteX7" fmla="*/ 882 w 3191844"/>
              <a:gd name="connsiteY7" fmla="*/ 4813067 h 4895586"/>
              <a:gd name="connsiteX8" fmla="*/ 3683 w 3191844"/>
              <a:gd name="connsiteY8" fmla="*/ 1880956 h 4895586"/>
              <a:gd name="connsiteX0" fmla="*/ 3683 w 3196901"/>
              <a:gd name="connsiteY0" fmla="*/ 1756529 h 4771159"/>
              <a:gd name="connsiteX1" fmla="*/ 132824 w 3196901"/>
              <a:gd name="connsiteY1" fmla="*/ 1577795 h 4771159"/>
              <a:gd name="connsiteX2" fmla="*/ 2838503 w 3196901"/>
              <a:gd name="connsiteY2" fmla="*/ 103743 h 4771159"/>
              <a:gd name="connsiteX3" fmla="*/ 3167392 w 3196901"/>
              <a:gd name="connsiteY3" fmla="*/ 207366 h 4771159"/>
              <a:gd name="connsiteX4" fmla="*/ 3065525 w 3196901"/>
              <a:gd name="connsiteY4" fmla="*/ 3149192 h 4771159"/>
              <a:gd name="connsiteX5" fmla="*/ 2937461 w 3196901"/>
              <a:gd name="connsiteY5" fmla="*/ 3297026 h 4771159"/>
              <a:gd name="connsiteX6" fmla="*/ 135729 w 3196901"/>
              <a:gd name="connsiteY6" fmla="*/ 4735527 h 4771159"/>
              <a:gd name="connsiteX7" fmla="*/ 882 w 3196901"/>
              <a:gd name="connsiteY7" fmla="*/ 4688640 h 4771159"/>
              <a:gd name="connsiteX8" fmla="*/ 3683 w 3196901"/>
              <a:gd name="connsiteY8" fmla="*/ 1756529 h 4771159"/>
              <a:gd name="connsiteX0" fmla="*/ 3683 w 3196900"/>
              <a:gd name="connsiteY0" fmla="*/ 1756529 h 4771159"/>
              <a:gd name="connsiteX1" fmla="*/ 132824 w 3196900"/>
              <a:gd name="connsiteY1" fmla="*/ 1577795 h 4771159"/>
              <a:gd name="connsiteX2" fmla="*/ 2838503 w 3196900"/>
              <a:gd name="connsiteY2" fmla="*/ 103743 h 4771159"/>
              <a:gd name="connsiteX3" fmla="*/ 3167392 w 3196900"/>
              <a:gd name="connsiteY3" fmla="*/ 207366 h 4771159"/>
              <a:gd name="connsiteX4" fmla="*/ 3065525 w 3196900"/>
              <a:gd name="connsiteY4" fmla="*/ 3149192 h 4771159"/>
              <a:gd name="connsiteX5" fmla="*/ 2937461 w 3196900"/>
              <a:gd name="connsiteY5" fmla="*/ 3297026 h 4771159"/>
              <a:gd name="connsiteX6" fmla="*/ 135729 w 3196900"/>
              <a:gd name="connsiteY6" fmla="*/ 4735527 h 4771159"/>
              <a:gd name="connsiteX7" fmla="*/ 882 w 3196900"/>
              <a:gd name="connsiteY7" fmla="*/ 4688640 h 4771159"/>
              <a:gd name="connsiteX8" fmla="*/ 3683 w 3196900"/>
              <a:gd name="connsiteY8" fmla="*/ 1756529 h 4771159"/>
              <a:gd name="connsiteX0" fmla="*/ 3683 w 3253522"/>
              <a:gd name="connsiteY0" fmla="*/ 1740263 h 4754893"/>
              <a:gd name="connsiteX1" fmla="*/ 132824 w 3253522"/>
              <a:gd name="connsiteY1" fmla="*/ 1561529 h 4754893"/>
              <a:gd name="connsiteX2" fmla="*/ 2963657 w 3253522"/>
              <a:gd name="connsiteY2" fmla="*/ 109293 h 4754893"/>
              <a:gd name="connsiteX3" fmla="*/ 3167392 w 3253522"/>
              <a:gd name="connsiteY3" fmla="*/ 191100 h 4754893"/>
              <a:gd name="connsiteX4" fmla="*/ 3065525 w 3253522"/>
              <a:gd name="connsiteY4" fmla="*/ 3132926 h 4754893"/>
              <a:gd name="connsiteX5" fmla="*/ 2937461 w 3253522"/>
              <a:gd name="connsiteY5" fmla="*/ 3280760 h 4754893"/>
              <a:gd name="connsiteX6" fmla="*/ 135729 w 3253522"/>
              <a:gd name="connsiteY6" fmla="*/ 4719261 h 4754893"/>
              <a:gd name="connsiteX7" fmla="*/ 882 w 3253522"/>
              <a:gd name="connsiteY7" fmla="*/ 4672374 h 4754893"/>
              <a:gd name="connsiteX8" fmla="*/ 3683 w 3253522"/>
              <a:gd name="connsiteY8" fmla="*/ 1740263 h 4754893"/>
              <a:gd name="connsiteX0" fmla="*/ 3683 w 3167939"/>
              <a:gd name="connsiteY0" fmla="*/ 1656695 h 4671325"/>
              <a:gd name="connsiteX1" fmla="*/ 132824 w 3167939"/>
              <a:gd name="connsiteY1" fmla="*/ 1477961 h 4671325"/>
              <a:gd name="connsiteX2" fmla="*/ 2963657 w 3167939"/>
              <a:gd name="connsiteY2" fmla="*/ 25725 h 4671325"/>
              <a:gd name="connsiteX3" fmla="*/ 3167392 w 3167939"/>
              <a:gd name="connsiteY3" fmla="*/ 107532 h 4671325"/>
              <a:gd name="connsiteX4" fmla="*/ 3065525 w 3167939"/>
              <a:gd name="connsiteY4" fmla="*/ 3049358 h 4671325"/>
              <a:gd name="connsiteX5" fmla="*/ 2937461 w 3167939"/>
              <a:gd name="connsiteY5" fmla="*/ 3197192 h 4671325"/>
              <a:gd name="connsiteX6" fmla="*/ 135729 w 3167939"/>
              <a:gd name="connsiteY6" fmla="*/ 4635693 h 4671325"/>
              <a:gd name="connsiteX7" fmla="*/ 882 w 3167939"/>
              <a:gd name="connsiteY7" fmla="*/ 4588806 h 4671325"/>
              <a:gd name="connsiteX8" fmla="*/ 3683 w 3167939"/>
              <a:gd name="connsiteY8" fmla="*/ 1656695 h 4671325"/>
              <a:gd name="connsiteX0" fmla="*/ 3683 w 3065727"/>
              <a:gd name="connsiteY0" fmla="*/ 1663969 h 4678599"/>
              <a:gd name="connsiteX1" fmla="*/ 132824 w 3065727"/>
              <a:gd name="connsiteY1" fmla="*/ 1485235 h 4678599"/>
              <a:gd name="connsiteX2" fmla="*/ 2963657 w 3065727"/>
              <a:gd name="connsiteY2" fmla="*/ 32999 h 4678599"/>
              <a:gd name="connsiteX3" fmla="*/ 3062613 w 3065727"/>
              <a:gd name="connsiteY3" fmla="*/ 92990 h 4678599"/>
              <a:gd name="connsiteX4" fmla="*/ 3065525 w 3065727"/>
              <a:gd name="connsiteY4" fmla="*/ 3056632 h 4678599"/>
              <a:gd name="connsiteX5" fmla="*/ 2937461 w 3065727"/>
              <a:gd name="connsiteY5" fmla="*/ 3204466 h 4678599"/>
              <a:gd name="connsiteX6" fmla="*/ 135729 w 3065727"/>
              <a:gd name="connsiteY6" fmla="*/ 4642967 h 4678599"/>
              <a:gd name="connsiteX7" fmla="*/ 882 w 3065727"/>
              <a:gd name="connsiteY7" fmla="*/ 4596080 h 4678599"/>
              <a:gd name="connsiteX8" fmla="*/ 3683 w 3065727"/>
              <a:gd name="connsiteY8" fmla="*/ 1663969 h 4678599"/>
              <a:gd name="connsiteX0" fmla="*/ 3683 w 3065727"/>
              <a:gd name="connsiteY0" fmla="*/ 1655027 h 4669657"/>
              <a:gd name="connsiteX1" fmla="*/ 132824 w 3065727"/>
              <a:gd name="connsiteY1" fmla="*/ 1476293 h 4669657"/>
              <a:gd name="connsiteX2" fmla="*/ 2963657 w 3065727"/>
              <a:gd name="connsiteY2" fmla="*/ 24057 h 4669657"/>
              <a:gd name="connsiteX3" fmla="*/ 3062613 w 3065727"/>
              <a:gd name="connsiteY3" fmla="*/ 84048 h 4669657"/>
              <a:gd name="connsiteX4" fmla="*/ 3065525 w 3065727"/>
              <a:gd name="connsiteY4" fmla="*/ 3047690 h 4669657"/>
              <a:gd name="connsiteX5" fmla="*/ 2937461 w 3065727"/>
              <a:gd name="connsiteY5" fmla="*/ 3195524 h 4669657"/>
              <a:gd name="connsiteX6" fmla="*/ 135729 w 3065727"/>
              <a:gd name="connsiteY6" fmla="*/ 4634025 h 4669657"/>
              <a:gd name="connsiteX7" fmla="*/ 882 w 3065727"/>
              <a:gd name="connsiteY7" fmla="*/ 4587138 h 4669657"/>
              <a:gd name="connsiteX8" fmla="*/ 3683 w 3065727"/>
              <a:gd name="connsiteY8" fmla="*/ 1655027 h 4669657"/>
              <a:gd name="connsiteX0" fmla="*/ 3683 w 3065727"/>
              <a:gd name="connsiteY0" fmla="*/ 1653817 h 4668447"/>
              <a:gd name="connsiteX1" fmla="*/ 132824 w 3065727"/>
              <a:gd name="connsiteY1" fmla="*/ 1475083 h 4668447"/>
              <a:gd name="connsiteX2" fmla="*/ 2963657 w 3065727"/>
              <a:gd name="connsiteY2" fmla="*/ 22847 h 4668447"/>
              <a:gd name="connsiteX3" fmla="*/ 3062613 w 3065727"/>
              <a:gd name="connsiteY3" fmla="*/ 82838 h 4668447"/>
              <a:gd name="connsiteX4" fmla="*/ 3065525 w 3065727"/>
              <a:gd name="connsiteY4" fmla="*/ 3046480 h 4668447"/>
              <a:gd name="connsiteX5" fmla="*/ 2937461 w 3065727"/>
              <a:gd name="connsiteY5" fmla="*/ 3194314 h 4668447"/>
              <a:gd name="connsiteX6" fmla="*/ 135729 w 3065727"/>
              <a:gd name="connsiteY6" fmla="*/ 4632815 h 4668447"/>
              <a:gd name="connsiteX7" fmla="*/ 882 w 3065727"/>
              <a:gd name="connsiteY7" fmla="*/ 4585928 h 4668447"/>
              <a:gd name="connsiteX8" fmla="*/ 3683 w 3065727"/>
              <a:gd name="connsiteY8" fmla="*/ 1653817 h 4668447"/>
              <a:gd name="connsiteX0" fmla="*/ 3683 w 3065727"/>
              <a:gd name="connsiteY0" fmla="*/ 1658763 h 4673393"/>
              <a:gd name="connsiteX1" fmla="*/ 132824 w 3065727"/>
              <a:gd name="connsiteY1" fmla="*/ 1480029 h 4673393"/>
              <a:gd name="connsiteX2" fmla="*/ 2963657 w 3065727"/>
              <a:gd name="connsiteY2" fmla="*/ 27793 h 4673393"/>
              <a:gd name="connsiteX3" fmla="*/ 3062613 w 3065727"/>
              <a:gd name="connsiteY3" fmla="*/ 87784 h 4673393"/>
              <a:gd name="connsiteX4" fmla="*/ 3065525 w 3065727"/>
              <a:gd name="connsiteY4" fmla="*/ 3051426 h 4673393"/>
              <a:gd name="connsiteX5" fmla="*/ 2937461 w 3065727"/>
              <a:gd name="connsiteY5" fmla="*/ 3199260 h 4673393"/>
              <a:gd name="connsiteX6" fmla="*/ 135729 w 3065727"/>
              <a:gd name="connsiteY6" fmla="*/ 4637761 h 4673393"/>
              <a:gd name="connsiteX7" fmla="*/ 882 w 3065727"/>
              <a:gd name="connsiteY7" fmla="*/ 4590874 h 4673393"/>
              <a:gd name="connsiteX8" fmla="*/ 3683 w 3065727"/>
              <a:gd name="connsiteY8" fmla="*/ 1658763 h 4673393"/>
              <a:gd name="connsiteX0" fmla="*/ 3683 w 3065727"/>
              <a:gd name="connsiteY0" fmla="*/ 1658003 h 4672633"/>
              <a:gd name="connsiteX1" fmla="*/ 132824 w 3065727"/>
              <a:gd name="connsiteY1" fmla="*/ 1479269 h 4672633"/>
              <a:gd name="connsiteX2" fmla="*/ 2963657 w 3065727"/>
              <a:gd name="connsiteY2" fmla="*/ 27033 h 4672633"/>
              <a:gd name="connsiteX3" fmla="*/ 3062613 w 3065727"/>
              <a:gd name="connsiteY3" fmla="*/ 87024 h 4672633"/>
              <a:gd name="connsiteX4" fmla="*/ 3065525 w 3065727"/>
              <a:gd name="connsiteY4" fmla="*/ 3050666 h 4672633"/>
              <a:gd name="connsiteX5" fmla="*/ 2937461 w 3065727"/>
              <a:gd name="connsiteY5" fmla="*/ 3198500 h 4672633"/>
              <a:gd name="connsiteX6" fmla="*/ 135729 w 3065727"/>
              <a:gd name="connsiteY6" fmla="*/ 4637001 h 4672633"/>
              <a:gd name="connsiteX7" fmla="*/ 882 w 3065727"/>
              <a:gd name="connsiteY7" fmla="*/ 4590114 h 4672633"/>
              <a:gd name="connsiteX8" fmla="*/ 3683 w 3065727"/>
              <a:gd name="connsiteY8" fmla="*/ 1658003 h 4672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65727" h="4672633">
                <a:moveTo>
                  <a:pt x="3683" y="1658003"/>
                </a:moveTo>
                <a:cubicBezTo>
                  <a:pt x="2745" y="1524145"/>
                  <a:pt x="-8720" y="1551986"/>
                  <a:pt x="132824" y="1479269"/>
                </a:cubicBezTo>
                <a:lnTo>
                  <a:pt x="2963657" y="27033"/>
                </a:lnTo>
                <a:cubicBezTo>
                  <a:pt x="3044479" y="-16847"/>
                  <a:pt x="3067464" y="-14233"/>
                  <a:pt x="3062613" y="87024"/>
                </a:cubicBezTo>
                <a:cubicBezTo>
                  <a:pt x="3063584" y="1074905"/>
                  <a:pt x="3064554" y="2062785"/>
                  <a:pt x="3065525" y="3050666"/>
                </a:cubicBezTo>
                <a:cubicBezTo>
                  <a:pt x="3068435" y="3159290"/>
                  <a:pt x="3040600" y="3146360"/>
                  <a:pt x="2937461" y="3198500"/>
                </a:cubicBezTo>
                <a:lnTo>
                  <a:pt x="135729" y="4637001"/>
                </a:lnTo>
                <a:cubicBezTo>
                  <a:pt x="2152" y="4701788"/>
                  <a:pt x="8624" y="4673537"/>
                  <a:pt x="882" y="4590114"/>
                </a:cubicBezTo>
                <a:cubicBezTo>
                  <a:pt x="-3035" y="3601836"/>
                  <a:pt x="7600" y="2646281"/>
                  <a:pt x="3683" y="1658003"/>
                </a:cubicBezTo>
                <a:close/>
              </a:path>
            </a:pathLst>
          </a:custGeom>
          <a:ln>
            <a:noFill/>
          </a:ln>
        </p:spPr>
        <p:txBody>
          <a:bodyPr lIns="0" tIns="0" rIns="0" bIns="0" anchor="ctr" anchorCtr="1">
            <a:noAutofit/>
          </a:bodyPr>
          <a:lstStyle>
            <a:lvl1pPr marL="0" indent="0" algn="ctr">
              <a:buNone/>
              <a:defRPr lang="en-GB" dirty="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03994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568427" y="205978"/>
            <a:ext cx="6379838" cy="529568"/>
          </a:xfrm>
        </p:spPr>
        <p:txBody>
          <a:bodyPr vert="horz" lIns="0" tIns="0" rIns="0" bIns="0" rtlCol="0" anchor="ctr">
            <a:noAutofit/>
          </a:bodyPr>
          <a:lstStyle>
            <a:lvl1pPr>
              <a:defRPr lang="en-GB">
                <a:latin typeface="+mj-lt"/>
              </a:defRPr>
            </a:lvl1pPr>
          </a:lstStyle>
          <a:p>
            <a:pPr lvl="0"/>
            <a:r>
              <a:rPr lang="en-US" dirty="0"/>
              <a:t>Click to edit page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2294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直線コネクタ 9"/>
          <p:cNvCxnSpPr>
            <a:cxnSpLocks noChangeShapeType="1"/>
          </p:cNvCxnSpPr>
          <p:nvPr userDrawn="1"/>
        </p:nvCxnSpPr>
        <p:spPr bwMode="auto">
          <a:xfrm>
            <a:off x="108472" y="699542"/>
            <a:ext cx="8712000" cy="1191"/>
          </a:xfrm>
          <a:prstGeom prst="line">
            <a:avLst/>
          </a:prstGeom>
          <a:noFill/>
          <a:ln w="25400" algn="ctr">
            <a:solidFill>
              <a:srgbClr val="F5002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" name="直線コネクタ 14"/>
          <p:cNvCxnSpPr>
            <a:cxnSpLocks noChangeShapeType="1"/>
          </p:cNvCxnSpPr>
          <p:nvPr userDrawn="1"/>
        </p:nvCxnSpPr>
        <p:spPr bwMode="auto">
          <a:xfrm>
            <a:off x="323528" y="752500"/>
            <a:ext cx="8712000" cy="0"/>
          </a:xfrm>
          <a:prstGeom prst="line">
            <a:avLst/>
          </a:prstGeom>
          <a:noFill/>
          <a:ln w="25400" algn="ctr">
            <a:solidFill>
              <a:srgbClr val="525B5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1" name="平行四辺形 20"/>
          <p:cNvSpPr/>
          <p:nvPr userDrawn="1"/>
        </p:nvSpPr>
        <p:spPr>
          <a:xfrm flipH="1">
            <a:off x="8694966" y="627534"/>
            <a:ext cx="197514" cy="108000"/>
          </a:xfrm>
          <a:prstGeom prst="parallelogram">
            <a:avLst>
              <a:gd name="adj" fmla="val 14719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25"/>
          </a:p>
        </p:txBody>
      </p:sp>
      <p:sp>
        <p:nvSpPr>
          <p:cNvPr id="19" name="Footer Placeholder 4"/>
          <p:cNvSpPr txBox="1">
            <a:spLocks/>
          </p:cNvSpPr>
          <p:nvPr/>
        </p:nvSpPr>
        <p:spPr bwMode="gray">
          <a:xfrm>
            <a:off x="900464" y="4912030"/>
            <a:ext cx="8172000" cy="180000"/>
          </a:xfrm>
          <a:prstGeom prst="rect">
            <a:avLst/>
          </a:prstGeom>
          <a:solidFill>
            <a:srgbClr val="525B5C"/>
          </a:solidFill>
        </p:spPr>
        <p:txBody>
          <a:bodyPr vert="horz" wrap="square" lIns="0" tIns="0" rIns="0" bIns="0" rtlCol="0" anchor="ctr">
            <a:noAutofit/>
          </a:bodyPr>
          <a:lstStyle>
            <a:defPPr>
              <a:defRPr lang="en-US"/>
            </a:defPPr>
            <a:lvl1pPr lvl="0" algn="r">
              <a:defRPr sz="800">
                <a:solidFill>
                  <a:schemeClr val="tx2"/>
                </a:solidFill>
              </a:defRPr>
            </a:lvl1pPr>
          </a:lstStyle>
          <a:p>
            <a:pPr marL="0" lvl="0" algn="l" defTabSz="914400" rtl="0" eaLnBrk="1" latinLnBrk="0" hangingPunct="1"/>
            <a:r>
              <a:rPr lang="ja-JP" altLang="en-US" sz="8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　</a:t>
            </a:r>
            <a:r>
              <a:rPr lang="en-US" sz="8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Copyright © Murata Software Co., Ltd. All rights</a:t>
            </a:r>
            <a:r>
              <a:rPr lang="en-US" sz="800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reserved.</a:t>
            </a:r>
            <a:endParaRPr lang="en-GB" sz="800" kern="1200">
              <a:solidFill>
                <a:schemeClr val="bg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4" name="図 3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803998"/>
            <a:ext cx="839909" cy="324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568427" y="205979"/>
            <a:ext cx="6379838" cy="50608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568427" y="1059583"/>
            <a:ext cx="8102539" cy="353504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Slide Number Placeholder 5"/>
          <p:cNvSpPr txBox="1">
            <a:spLocks/>
          </p:cNvSpPr>
          <p:nvPr/>
        </p:nvSpPr>
        <p:spPr bwMode="gray">
          <a:xfrm>
            <a:off x="8796663" y="4938142"/>
            <a:ext cx="264193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defPPr>
              <a:defRPr lang="en-US"/>
            </a:defPPr>
            <a:lvl1pPr algn="r">
              <a:defRPr sz="800">
                <a:solidFill>
                  <a:schemeClr val="bg1"/>
                </a:solidFill>
              </a:defRPr>
            </a:lvl1pPr>
          </a:lstStyle>
          <a:p>
            <a:pPr lvl="0" algn="l"/>
            <a:fld id="{35031298-4CBC-4EC8-B1EA-1DEB552B8D7C}" type="slidenum">
              <a:rPr lang="en-GB" b="1" smtClean="0">
                <a:solidFill>
                  <a:schemeClr val="bg1"/>
                </a:solidFill>
              </a:rPr>
              <a:pPr lvl="0" algn="l"/>
              <a:t>‹#›</a:t>
            </a:fld>
            <a:endParaRPr lang="en-GB" b="1">
              <a:solidFill>
                <a:schemeClr val="bg1"/>
              </a:solidFill>
            </a:endParaRPr>
          </a:p>
        </p:txBody>
      </p:sp>
      <p:sp>
        <p:nvSpPr>
          <p:cNvPr id="20" name="Date Placeholder 3"/>
          <p:cNvSpPr txBox="1">
            <a:spLocks/>
          </p:cNvSpPr>
          <p:nvPr/>
        </p:nvSpPr>
        <p:spPr>
          <a:xfrm>
            <a:off x="7322053" y="4962658"/>
            <a:ext cx="1339277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defPPr>
              <a:defRPr lang="en-US"/>
            </a:defPPr>
            <a:lvl1pPr>
              <a:defRPr sz="64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 algn="r"/>
            <a:fld id="{9FB042EA-7302-4DB6-8B0F-B44C8CB2054C}" type="datetime4">
              <a:rPr lang="en-GB" smtClean="0">
                <a:solidFill>
                  <a:schemeClr val="bg1"/>
                </a:solidFill>
              </a:rPr>
              <a:pPr lvl="0" algn="r"/>
              <a:t>26 September 2024</a:t>
            </a:fld>
            <a:endParaRPr lang="en-GB">
              <a:solidFill>
                <a:schemeClr val="bg1"/>
              </a:solidFill>
            </a:endParaRPr>
          </a:p>
        </p:txBody>
      </p:sp>
      <p:sp>
        <p:nvSpPr>
          <p:cNvPr id="18" name="平行四辺形 17"/>
          <p:cNvSpPr/>
          <p:nvPr userDrawn="1"/>
        </p:nvSpPr>
        <p:spPr>
          <a:xfrm flipH="1">
            <a:off x="277650" y="735558"/>
            <a:ext cx="197514" cy="108000"/>
          </a:xfrm>
          <a:prstGeom prst="parallelogram">
            <a:avLst>
              <a:gd name="adj" fmla="val 14719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25"/>
          </a:p>
        </p:txBody>
      </p:sp>
      <p:pic>
        <p:nvPicPr>
          <p:cNvPr id="16" name="図 15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6496" y="411510"/>
            <a:ext cx="1980000" cy="216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2001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55" r:id="rId2"/>
    <p:sldLayoutId id="2147483656" r:id="rId3"/>
    <p:sldLayoutId id="2147483657" r:id="rId4"/>
    <p:sldLayoutId id="2147483667" r:id="rId5"/>
  </p:sldLayoutIdLst>
  <p:hf sldNum="0" hdr="0" ftr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1920" kern="1200">
          <a:solidFill>
            <a:schemeClr val="bg2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342900" marR="0" indent="-342900" algn="l" defTabSz="9144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>
          <a:srgbClr val="CF142B"/>
        </a:buClr>
        <a:buSzTx/>
        <a:buFont typeface="Arial" pitchFamily="34" charset="0"/>
        <a:buChar char="•"/>
        <a:tabLst/>
        <a:defRPr sz="1600" b="0" kern="1200">
          <a:solidFill>
            <a:schemeClr val="tx2"/>
          </a:solidFill>
          <a:latin typeface="+mn-lt"/>
          <a:ea typeface="+mn-ea"/>
          <a:cs typeface="Arial" panose="020B0604020202020204" pitchFamily="34" charset="0"/>
        </a:defRPr>
      </a:lvl1pPr>
      <a:lvl2pPr marL="742950" marR="0" indent="-285750" algn="l" defTabSz="9144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>
          <a:srgbClr val="CF142B"/>
        </a:buClr>
        <a:buSzTx/>
        <a:buFont typeface="Arial" pitchFamily="34" charset="0"/>
        <a:buChar char="–"/>
        <a:tabLst/>
        <a:defRPr sz="1440" kern="1200">
          <a:solidFill>
            <a:schemeClr val="tx2"/>
          </a:solidFill>
          <a:latin typeface="+mn-lt"/>
          <a:ea typeface="+mn-ea"/>
          <a:cs typeface="Arial" panose="020B0604020202020204" pitchFamily="34" charset="0"/>
        </a:defRPr>
      </a:lvl2pPr>
      <a:lvl3pPr marL="1143000" marR="0" indent="-228600" algn="l" defTabSz="9144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>
          <a:srgbClr val="CF142B"/>
        </a:buClr>
        <a:buSzTx/>
        <a:buFont typeface="Arial" pitchFamily="34" charset="0"/>
        <a:buChar char="•"/>
        <a:tabLst/>
        <a:defRPr sz="1280" kern="1200">
          <a:solidFill>
            <a:schemeClr val="tx2"/>
          </a:solidFill>
          <a:latin typeface="+mn-lt"/>
          <a:ea typeface="+mn-ea"/>
          <a:cs typeface="Arial" panose="020B0604020202020204" pitchFamily="34" charset="0"/>
        </a:defRPr>
      </a:lvl3pPr>
      <a:lvl4pPr marL="1600200" marR="0" indent="-228600" algn="l" defTabSz="9144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>
          <a:srgbClr val="CF142B"/>
        </a:buClr>
        <a:buSzTx/>
        <a:buFont typeface="Arial" pitchFamily="34" charset="0"/>
        <a:buChar char="–"/>
        <a:tabLst/>
        <a:defRPr sz="1120" kern="1200">
          <a:solidFill>
            <a:schemeClr val="tx2"/>
          </a:solidFill>
          <a:latin typeface="+mn-lt"/>
          <a:ea typeface="+mn-ea"/>
          <a:cs typeface="Arial" panose="020B0604020202020204" pitchFamily="34" charset="0"/>
        </a:defRPr>
      </a:lvl4pPr>
      <a:lvl5pPr marL="2057400" marR="0" indent="-228600" algn="l" defTabSz="9144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>
          <a:srgbClr val="CF142B"/>
        </a:buClr>
        <a:buSzTx/>
        <a:buFont typeface="Arial" pitchFamily="34" charset="0"/>
        <a:buChar char="»"/>
        <a:tabLst/>
        <a:defRPr sz="960" kern="1200">
          <a:solidFill>
            <a:schemeClr val="tx2"/>
          </a:solidFill>
          <a:latin typeface="+mn-lt"/>
          <a:ea typeface="+mn-ea"/>
          <a:cs typeface="Arial" panose="020B0604020202020204" pitchFamily="34" charset="0"/>
        </a:defRPr>
      </a:lvl5pPr>
      <a:lvl6pPr marL="1077913" indent="-269875" algn="l" defTabSz="914400" rtl="0" eaLnBrk="1" latinLnBrk="0" hangingPunct="1">
        <a:lnSpc>
          <a:spcPct val="110000"/>
        </a:lnSpc>
        <a:spcBef>
          <a:spcPts val="0"/>
        </a:spcBef>
        <a:spcAft>
          <a:spcPts val="800"/>
        </a:spcAft>
        <a:buClr>
          <a:schemeClr val="bg2"/>
        </a:buClr>
        <a:buFont typeface="Arial" panose="020B0604020202020204" pitchFamily="34" charset="0"/>
        <a:buChar char="–"/>
        <a:defRPr sz="1120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1347788" indent="-269875" algn="l" defTabSz="914400" rtl="0" eaLnBrk="1" latinLnBrk="0" hangingPunct="1">
        <a:lnSpc>
          <a:spcPct val="110000"/>
        </a:lnSpc>
        <a:spcBef>
          <a:spcPts val="0"/>
        </a:spcBef>
        <a:spcAft>
          <a:spcPts val="800"/>
        </a:spcAft>
        <a:buClr>
          <a:schemeClr val="bg2"/>
        </a:buClr>
        <a:buFont typeface="Arial" panose="020B0604020202020204" pitchFamily="34" charset="0"/>
        <a:buChar char="–"/>
        <a:defRPr sz="112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1617663" indent="-268288" algn="l" defTabSz="914400" rtl="0" eaLnBrk="1" latinLnBrk="0" hangingPunct="1">
        <a:lnSpc>
          <a:spcPct val="110000"/>
        </a:lnSpc>
        <a:spcBef>
          <a:spcPts val="0"/>
        </a:spcBef>
        <a:spcAft>
          <a:spcPts val="800"/>
        </a:spcAft>
        <a:buClr>
          <a:schemeClr val="bg2"/>
        </a:buClr>
        <a:buFont typeface="Arial" panose="020B0604020202020204" pitchFamily="34" charset="0"/>
        <a:buChar char="–"/>
        <a:defRPr sz="112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1885950" indent="-269875" algn="l" defTabSz="914400" rtl="0" eaLnBrk="1" latinLnBrk="0" hangingPunct="1">
        <a:lnSpc>
          <a:spcPct val="110000"/>
        </a:lnSpc>
        <a:spcBef>
          <a:spcPts val="0"/>
        </a:spcBef>
        <a:spcAft>
          <a:spcPts val="800"/>
        </a:spcAft>
        <a:buClr>
          <a:schemeClr val="bg2"/>
        </a:buClr>
        <a:buFont typeface="Arial" panose="020B0604020202020204" pitchFamily="34" charset="0"/>
        <a:buChar char="–"/>
        <a:defRPr sz="112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7645" y="154994"/>
            <a:ext cx="6552728" cy="701823"/>
          </a:xfrm>
        </p:spPr>
        <p:txBody>
          <a:bodyPr anchor="ctr">
            <a:normAutofit/>
          </a:bodyPr>
          <a:lstStyle/>
          <a:p>
            <a:r>
              <a:rPr lang="ja-JP" altLang="en-US" noProof="1"/>
              <a:t>Geometry Creation Macro by Loft on Curve</a:t>
            </a:r>
            <a:endParaRPr lang="fi-FI"/>
          </a:p>
        </p:txBody>
      </p:sp>
      <p:sp>
        <p:nvSpPr>
          <p:cNvPr id="7" name="円/楕円 6"/>
          <p:cNvSpPr/>
          <p:nvPr/>
        </p:nvSpPr>
        <p:spPr bwMode="gray">
          <a:xfrm>
            <a:off x="1835944" y="1241068"/>
            <a:ext cx="1008000" cy="1008000"/>
          </a:xfrm>
          <a:prstGeom prst="ellipse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4113545"/>
            <a:ext cx="1700288" cy="818428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00000000-0008-0000-0400-000002000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5840" y="2787774"/>
            <a:ext cx="2610275" cy="195332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BB8A99CA-682F-441B-A96E-4E6882B826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5813" y="773872"/>
            <a:ext cx="2610274" cy="195332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5951396A-8A45-4C5C-A885-37ED927894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85287" y="773872"/>
            <a:ext cx="2604434" cy="194895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8" name="図 17">
            <a:extLst>
              <a:ext uri="{FF2B5EF4-FFF2-40B4-BE49-F238E27FC236}">
                <a16:creationId xmlns:a16="http://schemas.microsoft.com/office/drawing/2014/main" id="{000B789E-11C2-411C-B2E8-2CC16164A3D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11730" y="2788749"/>
            <a:ext cx="2604434" cy="194895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035258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noProof="1"/>
              <a:t>Summary</a:t>
            </a:r>
            <a:endParaRPr lang="fi-FI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7DC3E7E-E572-4BD7-A885-4CA59162F770}"/>
              </a:ext>
            </a:extLst>
          </p:cNvPr>
          <p:cNvSpPr txBox="1"/>
          <p:nvPr/>
        </p:nvSpPr>
        <p:spPr>
          <a:xfrm>
            <a:off x="179513" y="1833086"/>
            <a:ext cx="871296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noProof="1"/>
              <a:t>The Loft function allows you to create a solid shape by smoothly connecting different sheet bodies.</a:t>
            </a:r>
            <a:endParaRPr kumimoji="1" lang="en-US" altLang="ja-JP"/>
          </a:p>
          <a:p>
            <a:endParaRPr kumimoji="1" lang="en-US" altLang="ja-JP"/>
          </a:p>
          <a:p>
            <a:r>
              <a:rPr kumimoji="1" lang="ja-JP" altLang="en-US" noProof="1"/>
              <a:t>This macro shows how to create a complex shape that is difficult to create by GUI by placing an ellipse with slightly changed shape and angle on a curve and lofting it.</a:t>
            </a:r>
            <a:endParaRPr kumimoji="1" lang="en-US" altLang="ja-JP"/>
          </a:p>
        </p:txBody>
      </p:sp>
    </p:spTree>
    <p:extLst>
      <p:ext uri="{BB962C8B-B14F-4D97-AF65-F5344CB8AC3E}">
        <p14:creationId xmlns:p14="http://schemas.microsoft.com/office/powerpoint/2010/main" val="4248229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noProof="1"/>
              <a:t>Shape example 1 (</a:t>
            </a:r>
            <a:r>
              <a:rPr lang="en-US" altLang="ja-JP" noProof="1"/>
              <a:t>F</a:t>
            </a:r>
            <a:r>
              <a:rPr lang="ja-JP" altLang="en-US" noProof="1"/>
              <a:t>ish </a:t>
            </a:r>
            <a:r>
              <a:rPr lang="en-US" altLang="ja-JP" noProof="1"/>
              <a:t>B</a:t>
            </a:r>
            <a:r>
              <a:rPr lang="ja-JP" altLang="en-US" noProof="1"/>
              <a:t>ody)</a:t>
            </a:r>
            <a:endParaRPr lang="fi-FI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EA798259-8822-4516-8049-2D7E67E7FE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989" y="1044006"/>
            <a:ext cx="4024013" cy="3011258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853714C-6A42-4D62-A9DE-1B4DCF9672BC}"/>
              </a:ext>
            </a:extLst>
          </p:cNvPr>
          <p:cNvSpPr txBox="1"/>
          <p:nvPr/>
        </p:nvSpPr>
        <p:spPr>
          <a:xfrm>
            <a:off x="467544" y="4263938"/>
            <a:ext cx="3416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noProof="1"/>
              <a:t>Create &amp; Rotate Ellipse Sheet Body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FFC70E35-3294-4000-AAF1-488127FF9296}"/>
              </a:ext>
            </a:extLst>
          </p:cNvPr>
          <p:cNvSpPr txBox="1"/>
          <p:nvPr/>
        </p:nvSpPr>
        <p:spPr>
          <a:xfrm>
            <a:off x="5659638" y="4262604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noProof="1"/>
              <a:t>Perform Loft Process</a:t>
            </a:r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807C75EF-2FC5-4805-AD2F-B611446E7A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7422" y="987574"/>
            <a:ext cx="4024012" cy="3011258"/>
          </a:xfrm>
          <a:prstGeom prst="rect">
            <a:avLst/>
          </a:prstGeom>
          <a:ln>
            <a:noFill/>
          </a:ln>
        </p:spPr>
      </p:pic>
      <p:sp>
        <p:nvSpPr>
          <p:cNvPr id="9" name="矢印: 右 8">
            <a:extLst>
              <a:ext uri="{FF2B5EF4-FFF2-40B4-BE49-F238E27FC236}">
                <a16:creationId xmlns:a16="http://schemas.microsoft.com/office/drawing/2014/main" id="{E4A26626-11B7-4B93-8679-12C1339C9E48}"/>
              </a:ext>
            </a:extLst>
          </p:cNvPr>
          <p:cNvSpPr/>
          <p:nvPr/>
        </p:nvSpPr>
        <p:spPr bwMode="gray">
          <a:xfrm>
            <a:off x="3703981" y="2139702"/>
            <a:ext cx="1173694" cy="720080"/>
          </a:xfrm>
          <a:prstGeom prst="rightArrow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356884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867232EC-748B-4962-9935-D225CEC018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1269" y="1090787"/>
            <a:ext cx="3728892" cy="2790412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565500DD-6924-447D-A2FC-AD863603AC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341" y="1066422"/>
            <a:ext cx="3728892" cy="27904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noProof="1"/>
              <a:t>Shape example 2 (Mobius </a:t>
            </a:r>
            <a:r>
              <a:rPr lang="en-US" altLang="ja-JP" noProof="1"/>
              <a:t>R</a:t>
            </a:r>
            <a:r>
              <a:rPr lang="ja-JP" altLang="en-US" noProof="1"/>
              <a:t>ing)</a:t>
            </a:r>
            <a:endParaRPr lang="fi-FI"/>
          </a:p>
        </p:txBody>
      </p:sp>
      <p:sp>
        <p:nvSpPr>
          <p:cNvPr id="9" name="矢印: 右 8">
            <a:extLst>
              <a:ext uri="{FF2B5EF4-FFF2-40B4-BE49-F238E27FC236}">
                <a16:creationId xmlns:a16="http://schemas.microsoft.com/office/drawing/2014/main" id="{E4A26626-11B7-4B93-8679-12C1339C9E48}"/>
              </a:ext>
            </a:extLst>
          </p:cNvPr>
          <p:cNvSpPr/>
          <p:nvPr/>
        </p:nvSpPr>
        <p:spPr bwMode="gray">
          <a:xfrm>
            <a:off x="3707904" y="2139702"/>
            <a:ext cx="1173694" cy="720080"/>
          </a:xfrm>
          <a:prstGeom prst="rightArrow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853714C-6A42-4D62-A9DE-1B4DCF9672BC}"/>
              </a:ext>
            </a:extLst>
          </p:cNvPr>
          <p:cNvSpPr txBox="1"/>
          <p:nvPr/>
        </p:nvSpPr>
        <p:spPr>
          <a:xfrm>
            <a:off x="467544" y="4263938"/>
            <a:ext cx="3416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noProof="1"/>
              <a:t>Create &amp; Rotate Ellipse Sheet Body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FFC70E35-3294-4000-AAF1-488127FF9296}"/>
              </a:ext>
            </a:extLst>
          </p:cNvPr>
          <p:cNvSpPr txBox="1"/>
          <p:nvPr/>
        </p:nvSpPr>
        <p:spPr>
          <a:xfrm>
            <a:off x="5659638" y="4262604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noProof="1"/>
              <a:t>Perform Loft Process</a:t>
            </a:r>
          </a:p>
        </p:txBody>
      </p:sp>
    </p:spTree>
    <p:extLst>
      <p:ext uri="{BB962C8B-B14F-4D97-AF65-F5344CB8AC3E}">
        <p14:creationId xmlns:p14="http://schemas.microsoft.com/office/powerpoint/2010/main" val="21154618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12587FB6-DF88-4D8C-A001-6E56E6AFB3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289" y="892669"/>
            <a:ext cx="4308748" cy="3224332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A30B74AD-1242-4015-8585-EB16A6B9F0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85" y="887576"/>
            <a:ext cx="4308748" cy="32243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noProof="1"/>
              <a:t>Shape example 3 (</a:t>
            </a:r>
            <a:r>
              <a:rPr lang="en-US" altLang="ja-JP" noProof="1"/>
              <a:t>C</a:t>
            </a:r>
            <a:r>
              <a:rPr lang="ja-JP" altLang="en-US" noProof="1"/>
              <a:t>onstricted </a:t>
            </a:r>
            <a:r>
              <a:rPr lang="en-US" altLang="ja-JP" noProof="1"/>
              <a:t>R</a:t>
            </a:r>
            <a:r>
              <a:rPr lang="ja-JP" altLang="en-US" noProof="1"/>
              <a:t>ing)</a:t>
            </a:r>
            <a:endParaRPr lang="fi-FI"/>
          </a:p>
        </p:txBody>
      </p:sp>
      <p:sp>
        <p:nvSpPr>
          <p:cNvPr id="9" name="矢印: 右 8">
            <a:extLst>
              <a:ext uri="{FF2B5EF4-FFF2-40B4-BE49-F238E27FC236}">
                <a16:creationId xmlns:a16="http://schemas.microsoft.com/office/drawing/2014/main" id="{E4A26626-11B7-4B93-8679-12C1339C9E48}"/>
              </a:ext>
            </a:extLst>
          </p:cNvPr>
          <p:cNvSpPr/>
          <p:nvPr/>
        </p:nvSpPr>
        <p:spPr bwMode="gray">
          <a:xfrm>
            <a:off x="3883864" y="2139702"/>
            <a:ext cx="1173694" cy="720080"/>
          </a:xfrm>
          <a:prstGeom prst="rightArrow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853714C-6A42-4D62-A9DE-1B4DCF9672BC}"/>
              </a:ext>
            </a:extLst>
          </p:cNvPr>
          <p:cNvSpPr txBox="1"/>
          <p:nvPr/>
        </p:nvSpPr>
        <p:spPr>
          <a:xfrm>
            <a:off x="467544" y="4263938"/>
            <a:ext cx="3416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noProof="1"/>
              <a:t>Create &amp; Rotate Ellipse Sheet Body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FFC70E35-3294-4000-AAF1-488127FF9296}"/>
              </a:ext>
            </a:extLst>
          </p:cNvPr>
          <p:cNvSpPr txBox="1"/>
          <p:nvPr/>
        </p:nvSpPr>
        <p:spPr>
          <a:xfrm>
            <a:off x="5659638" y="4262604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noProof="1"/>
              <a:t>Perform Loft Process</a:t>
            </a:r>
          </a:p>
        </p:txBody>
      </p:sp>
    </p:spTree>
    <p:extLst>
      <p:ext uri="{BB962C8B-B14F-4D97-AF65-F5344CB8AC3E}">
        <p14:creationId xmlns:p14="http://schemas.microsoft.com/office/powerpoint/2010/main" val="41050913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CDB4AF36-8CE8-405F-BD61-382E3D5056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0152" y="981170"/>
            <a:ext cx="3096344" cy="2317063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3C959FA9-1F85-49A0-97DE-72B4F6E33E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098" y="981170"/>
            <a:ext cx="3096344" cy="2317063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258E0A06-7FAA-4B92-BD55-F5A2FF64B9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75362" y="981170"/>
            <a:ext cx="3096344" cy="23170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noProof="1"/>
              <a:t>Shape Example 4 (Twisted Pair)</a:t>
            </a:r>
            <a:endParaRPr lang="fi-FI"/>
          </a:p>
        </p:txBody>
      </p:sp>
      <p:sp>
        <p:nvSpPr>
          <p:cNvPr id="9" name="矢印: 右 8">
            <a:extLst>
              <a:ext uri="{FF2B5EF4-FFF2-40B4-BE49-F238E27FC236}">
                <a16:creationId xmlns:a16="http://schemas.microsoft.com/office/drawing/2014/main" id="{E4A26626-11B7-4B93-8679-12C1339C9E48}"/>
              </a:ext>
            </a:extLst>
          </p:cNvPr>
          <p:cNvSpPr/>
          <p:nvPr/>
        </p:nvSpPr>
        <p:spPr bwMode="gray">
          <a:xfrm>
            <a:off x="5780781" y="1923678"/>
            <a:ext cx="485558" cy="288032"/>
          </a:xfrm>
          <a:prstGeom prst="rightArrow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853714C-6A42-4D62-A9DE-1B4DCF9672BC}"/>
              </a:ext>
            </a:extLst>
          </p:cNvPr>
          <p:cNvSpPr txBox="1"/>
          <p:nvPr/>
        </p:nvSpPr>
        <p:spPr>
          <a:xfrm>
            <a:off x="441191" y="3543857"/>
            <a:ext cx="24341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noProof="1"/>
              <a:t>Create and rotate an elliptical sheet body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FFC70E35-3294-4000-AAF1-488127FF9296}"/>
              </a:ext>
            </a:extLst>
          </p:cNvPr>
          <p:cNvSpPr txBox="1"/>
          <p:nvPr/>
        </p:nvSpPr>
        <p:spPr>
          <a:xfrm>
            <a:off x="6660232" y="3651870"/>
            <a:ext cx="21993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noProof="1"/>
              <a:t>Loft second body and auto-color</a:t>
            </a:r>
          </a:p>
        </p:txBody>
      </p:sp>
      <p:sp>
        <p:nvSpPr>
          <p:cNvPr id="14" name="矢印: 右 13">
            <a:extLst>
              <a:ext uri="{FF2B5EF4-FFF2-40B4-BE49-F238E27FC236}">
                <a16:creationId xmlns:a16="http://schemas.microsoft.com/office/drawing/2014/main" id="{B68B52FA-A060-4C32-BA9D-FCA01139F5D1}"/>
              </a:ext>
            </a:extLst>
          </p:cNvPr>
          <p:cNvSpPr/>
          <p:nvPr/>
        </p:nvSpPr>
        <p:spPr bwMode="gray">
          <a:xfrm>
            <a:off x="2875362" y="1927920"/>
            <a:ext cx="485558" cy="288032"/>
          </a:xfrm>
          <a:prstGeom prst="rightArrow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F143488B-8424-4623-9ADB-2FF4447F1283}"/>
              </a:ext>
            </a:extLst>
          </p:cNvPr>
          <p:cNvSpPr txBox="1"/>
          <p:nvPr/>
        </p:nvSpPr>
        <p:spPr>
          <a:xfrm>
            <a:off x="3556337" y="3651870"/>
            <a:ext cx="21993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noProof="1"/>
              <a:t>Loft first body</a:t>
            </a:r>
          </a:p>
        </p:txBody>
      </p:sp>
    </p:spTree>
    <p:extLst>
      <p:ext uri="{BB962C8B-B14F-4D97-AF65-F5344CB8AC3E}">
        <p14:creationId xmlns:p14="http://schemas.microsoft.com/office/powerpoint/2010/main" val="32215735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noProof="1"/>
              <a:t>How to use this m</a:t>
            </a:r>
            <a:r>
              <a:rPr lang="ja-JP" altLang="en-US" noProof="1"/>
              <a:t>acro</a:t>
            </a:r>
            <a:endParaRPr lang="fi-FI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9582D31-548C-4A32-A000-134D10E6E4C2}"/>
              </a:ext>
            </a:extLst>
          </p:cNvPr>
          <p:cNvSpPr txBox="1"/>
          <p:nvPr/>
        </p:nvSpPr>
        <p:spPr>
          <a:xfrm>
            <a:off x="179512" y="987574"/>
            <a:ext cx="853310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noProof="1"/>
              <a:t>Green cell → Enter the conditions required for shape creation or set by using a mathematical expression</a:t>
            </a:r>
            <a:endParaRPr kumimoji="1" lang="en-US" altLang="ja-JP"/>
          </a:p>
          <a:p>
            <a:r>
              <a:rPr kumimoji="1" lang="ja-JP" altLang="en-US" noProof="1"/>
              <a:t>Yellow and orange cells →calc Click to automatically calculate the rotation conditions of each sheet</a:t>
            </a:r>
            <a:endParaRPr kumimoji="1" lang="en-US" altLang="ja-JP"/>
          </a:p>
          <a:p>
            <a:r>
              <a:rPr kumimoji="1" lang="en-US" altLang="ja-JP" noProof="1"/>
              <a:t>The modeling click launches Femtet to create the loft geometry according to the computed criteria.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023AA2BC-41D2-49BC-9E2A-8C0D5F3E6376}"/>
              </a:ext>
            </a:extLst>
          </p:cNvPr>
          <p:cNvSpPr txBox="1"/>
          <p:nvPr/>
        </p:nvSpPr>
        <p:spPr>
          <a:xfrm>
            <a:off x="670932" y="4083918"/>
            <a:ext cx="78021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noProof="1"/>
              <a:t>*Each worksheet has slightly different setting items, but the processing flow is the same.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23C8084F-D63C-4799-2A13-4C7F42A9A1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43496"/>
            <a:ext cx="9144000" cy="1256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536273"/>
      </p:ext>
    </p:extLst>
  </p:cSld>
  <p:clrMapOvr>
    <a:masterClrMapping/>
  </p:clrMapOvr>
</p:sld>
</file>

<file path=ppt/theme/theme1.xml><?xml version="1.0" encoding="utf-8"?>
<a:theme xmlns:a="http://schemas.openxmlformats.org/drawingml/2006/main" name="Murata_Template_Widescreen">
  <a:themeElements>
    <a:clrScheme name="Murata">
      <a:dk1>
        <a:sysClr val="windowText" lastClr="000000"/>
      </a:dk1>
      <a:lt1>
        <a:sysClr val="window" lastClr="FFFFFF"/>
      </a:lt1>
      <a:dk2>
        <a:srgbClr val="525B5C"/>
      </a:dk2>
      <a:lt2>
        <a:srgbClr val="F5002F"/>
      </a:lt2>
      <a:accent1>
        <a:srgbClr val="F5002F"/>
      </a:accent1>
      <a:accent2>
        <a:srgbClr val="525B5C"/>
      </a:accent2>
      <a:accent3>
        <a:srgbClr val="FFC20F"/>
      </a:accent3>
      <a:accent4>
        <a:srgbClr val="6B3077"/>
      </a:accent4>
      <a:accent5>
        <a:srgbClr val="00AFDB"/>
      </a:accent5>
      <a:accent6>
        <a:srgbClr val="91FF66"/>
      </a:accent6>
      <a:hlink>
        <a:srgbClr val="5C6770"/>
      </a:hlink>
      <a:folHlink>
        <a:srgbClr val="BEC2C6"/>
      </a:folHlink>
    </a:clrScheme>
    <a:fontScheme name="Murata">
      <a:majorFont>
        <a:latin typeface="Arial"/>
        <a:ea typeface="Meiryo"/>
        <a:cs typeface=""/>
      </a:majorFont>
      <a:minorFont>
        <a:latin typeface="Arial"/>
        <a:ea typeface="Meiryo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solidFill>
          <a:schemeClr val="tx1">
            <a:lumMod val="65000"/>
            <a:lumOff val="35000"/>
          </a:schemeClr>
        </a:solidFill>
        <a:ln w="38100">
          <a:solidFill>
            <a:schemeClr val="tx1">
              <a:lumMod val="65000"/>
              <a:lumOff val="35000"/>
            </a:schemeClr>
          </a:solidFill>
        </a:ln>
      </a:spPr>
      <a:bodyPr rtlCol="0" anchor="ctr"/>
      <a:lstStyle>
        <a:defPPr algn="ctr">
          <a:defRPr dirty="0" smtClean="0"/>
        </a:defPPr>
      </a:lstStyle>
      <a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891B761C61ED44AE0F89B35F5B14AE" ma:contentTypeVersion="1" ma:contentTypeDescription="Create a new document." ma:contentTypeScope="" ma:versionID="00015645aac76ef039da3af6091cb233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4dcce58c87e9fcebab8021569449a8d0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FC788617-9E3D-44AF-8BDF-B414EB8C60F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BE4CDE9-E918-4082-8F44-88EC179E8DE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51572F0-B30A-4499-8B77-44E1C25FFEF8}">
  <ds:schemaRefs>
    <ds:schemaRef ds:uri="http://purl.org/dc/elements/1.1/"/>
    <ds:schemaRef ds:uri="http://schemas.microsoft.com/office/2006/metadata/properties"/>
    <ds:schemaRef ds:uri="http://schemas.microsoft.com/sharepoint/v3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2298</TotalTime>
  <Words>207</Words>
  <Application>Microsoft Office PowerPoint</Application>
  <PresentationFormat>画面に合わせる (16:9)</PresentationFormat>
  <Paragraphs>23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0" baseType="lpstr">
      <vt:lpstr>Arial</vt:lpstr>
      <vt:lpstr>Calibri</vt:lpstr>
      <vt:lpstr>Murata_Template_Widescreen</vt:lpstr>
      <vt:lpstr>Geometry Creation Macro by Loft on Curve</vt:lpstr>
      <vt:lpstr>Summary</vt:lpstr>
      <vt:lpstr>Shape example 1 (Fish Body)</vt:lpstr>
      <vt:lpstr>Shape example 2 (Mobius Ring)</vt:lpstr>
      <vt:lpstr>Shape example 3 (Constricted Ring)</vt:lpstr>
      <vt:lpstr>Shape Example 4 (Twisted Pair)</vt:lpstr>
      <vt:lpstr>How to use this macro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revision>102</cp:revision>
  <dcterms:created xsi:type="dcterms:W3CDTF">2016-07-29T06:24:33Z</dcterms:created>
  <dcterms:modified xsi:type="dcterms:W3CDTF">2024-09-26T09:02:31Z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0x010100EF891B761C61ED44AE0F89B35F5B14AE</vt:lpwstr>
  </property>
</Properties>
</file>